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/>
      <a:tcStyle>
        <a:tcBdr/>
        <a:fill>
          <a:solidFill>
            <a:srgbClr val="F8EB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8724900" y="352425"/>
            <a:ext cx="2628901" cy="58245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52425"/>
            <a:ext cx="7734301" cy="58245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71500" indent="-228600">
              <a:defRPr sz="2400"/>
            </a:lvl2pPr>
            <a:lvl3pPr marL="1004887" indent="-319087">
              <a:defRPr sz="2400"/>
            </a:lvl3pPr>
            <a:lvl4pPr marL="1455419" indent="-426719">
              <a:defRPr sz="2400"/>
            </a:lvl4pPr>
            <a:lvl5pPr marL="1798320" indent="-4267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 fastly background 1-1.jpg" descr="ppt fastly background 1-1.jpg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52425"/>
            <a:ext cx="10515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29037" y="6432781"/>
            <a:ext cx="220003" cy="20591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429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685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0287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71450" marR="0" indent="-17145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116" marR="0" indent="-239316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2954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383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2"/>
          <p:cNvSpPr txBox="1"/>
          <p:nvPr/>
        </p:nvSpPr>
        <p:spPr>
          <a:xfrm>
            <a:off x="1106675" y="796832"/>
            <a:ext cx="9778353" cy="555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watersheds – stormwater – native plants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paved surfaces – rain gardens – pollutants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schools – research – watersheds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churches – watersheds – science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science – theology – watersheds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science education – oral history – watersheds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trust – hope – ecological improvement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government – schools – individuals and families</a:t>
            </a:r>
          </a:p>
          <a:p>
            <a:pPr algn="ctr">
              <a:defRPr sz="36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 - Default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Kami</dc:creator>
  <cp:lastModifiedBy>Kami</cp:lastModifiedBy>
  <cp:revision>1</cp:revision>
  <dcterms:modified xsi:type="dcterms:W3CDTF">2017-08-02T22:03:56Z</dcterms:modified>
</cp:coreProperties>
</file>