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0D4CB"/>
          </a:solidFill>
        </a:fill>
      </a:tcStyle>
    </a:wholeTbl>
    <a:band2H>
      <a:tcTxStyle/>
      <a:tcStyle>
        <a:tcBdr/>
        <a:fill>
          <a:solidFill>
            <a:srgbClr val="F8EBE7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464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811559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0"/>
            </a:lvl1pPr>
            <a:lvl2pPr marL="0" indent="342900" algn="ctr">
              <a:buSzTx/>
              <a:buFontTx/>
              <a:buNone/>
              <a:defRPr sz="1800"/>
            </a:lvl2pPr>
            <a:lvl3pPr marL="0" indent="685800" algn="ctr">
              <a:buSzTx/>
              <a:buFontTx/>
              <a:buNone/>
              <a:defRPr sz="1800"/>
            </a:lvl3pPr>
            <a:lvl4pPr marL="0" indent="1028700" algn="ctr">
              <a:buSzTx/>
              <a:buFontTx/>
              <a:buNone/>
              <a:defRPr sz="1800"/>
            </a:lvl4pPr>
            <a:lvl5pPr marL="0" indent="1371600" algn="ctr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8724900" y="352425"/>
            <a:ext cx="2628901" cy="58245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52425"/>
            <a:ext cx="7734301" cy="58245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  <a:lvl2pPr marL="0" indent="342900">
              <a:buSzTx/>
              <a:buFontTx/>
              <a:buNone/>
              <a:defRPr sz="1800"/>
            </a:lvl2pPr>
            <a:lvl3pPr marL="0" indent="685800">
              <a:buSzTx/>
              <a:buFontTx/>
              <a:buNone/>
              <a:defRPr sz="1800"/>
            </a:lvl3pPr>
            <a:lvl4pPr marL="0" indent="1028700">
              <a:buSzTx/>
              <a:buFontTx/>
              <a:buNone/>
              <a:defRPr sz="1800"/>
            </a:lvl4pPr>
            <a:lvl5pPr marL="0" indent="1371600">
              <a:buSzTx/>
              <a:buFont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8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0" b="1"/>
            </a:lvl1pPr>
            <a:lvl2pPr marL="0" indent="342900">
              <a:buSzTx/>
              <a:buFontTx/>
              <a:buNone/>
              <a:defRPr sz="1800" b="1"/>
            </a:lvl2pPr>
            <a:lvl3pPr marL="0" indent="685800">
              <a:buSzTx/>
              <a:buFontTx/>
              <a:buNone/>
              <a:defRPr sz="1800" b="1"/>
            </a:lvl3pPr>
            <a:lvl4pPr marL="0" indent="1028700">
              <a:buSzTx/>
              <a:buFontTx/>
              <a:buNone/>
              <a:defRPr sz="1800" b="1"/>
            </a:lvl4pPr>
            <a:lvl5pPr marL="0" indent="1371600">
              <a:buSzTx/>
              <a:buFontTx/>
              <a:buNone/>
              <a:defRPr sz="18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1" y="1681163"/>
            <a:ext cx="5183189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800" b="1"/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 marL="571500" indent="-228600">
              <a:defRPr sz="2400"/>
            </a:lvl2pPr>
            <a:lvl3pPr marL="1004887" indent="-319087">
              <a:defRPr sz="2400"/>
            </a:lvl3pPr>
            <a:lvl4pPr marL="1455419" indent="-426719">
              <a:defRPr sz="2400"/>
            </a:lvl4pPr>
            <a:lvl5pPr marL="1798320" indent="-42672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200"/>
            </a:pPr>
            <a:endParaRPr/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1" descr="Picture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92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7"/>
            <a:ext cx="617220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0"/>
            </a:lvl1pPr>
            <a:lvl2pPr marL="0" indent="342900">
              <a:buSzTx/>
              <a:buFontTx/>
              <a:buNone/>
              <a:defRPr sz="1200"/>
            </a:lvl2pPr>
            <a:lvl3pPr marL="0" indent="685800">
              <a:buSzTx/>
              <a:buFontTx/>
              <a:buNone/>
              <a:defRPr sz="1200"/>
            </a:lvl3pPr>
            <a:lvl4pPr marL="0" indent="1028700">
              <a:buSzTx/>
              <a:buFontTx/>
              <a:buNone/>
              <a:defRPr sz="1200"/>
            </a:lvl4pPr>
            <a:lvl5pPr marL="0" indent="1371600"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 fastly background 1-1.jpg" descr="ppt fastly background 1-1.jp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838200" y="352425"/>
            <a:ext cx="10515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129037" y="6432781"/>
            <a:ext cx="220003" cy="20591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3429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6858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0287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37160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71450" marR="0" indent="-17145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542925" marR="0" indent="-200025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925116" marR="0" indent="-239316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2954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638300" marR="0" indent="-266700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9914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3343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26772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020157" marR="0" indent="-276957" algn="l" defTabSz="9144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A9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Box 1"/>
          <p:cNvSpPr txBox="1"/>
          <p:nvPr/>
        </p:nvSpPr>
        <p:spPr>
          <a:xfrm>
            <a:off x="4012232" y="2078451"/>
            <a:ext cx="4249644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 i="1">
                <a:solidFill>
                  <a:srgbClr val="58585A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t>The can cooled down on the inside when immersed in the cool water and then the sides of the can were sucked in.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 - Default">
  <a:themeElements>
    <a:clrScheme name="Office Theme - 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8F8F8F"/>
      </a:accent3>
      <a:accent4>
        <a:srgbClr val="707070"/>
      </a:accent4>
      <a:accent5>
        <a:srgbClr val="B5CBE7"/>
      </a:accent5>
      <a:accent6>
        <a:srgbClr val="D7712B"/>
      </a:accent6>
      <a:hlink>
        <a:srgbClr val="0000FF"/>
      </a:hlink>
      <a:folHlink>
        <a:srgbClr val="FF00FF"/>
      </a:folHlink>
    </a:clrScheme>
    <a:fontScheme name="Office Theme - Defaul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 - 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 - Default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Elizabeth Multer</cp:lastModifiedBy>
  <cp:revision>1</cp:revision>
  <dcterms:modified xsi:type="dcterms:W3CDTF">2017-08-10T18:48:04Z</dcterms:modified>
</cp:coreProperties>
</file>