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0D4CB"/>
          </a:solidFill>
        </a:fill>
      </a:tcStyle>
    </a:wholeTbl>
    <a:band2H>
      <a:tcTxStyle/>
      <a:tcStyle>
        <a:tcBdr/>
        <a:fill>
          <a:solidFill>
            <a:srgbClr val="F8EBE7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760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Title Text"/>
          <p:cNvSpPr txBox="1">
            <a:spLocks noGrp="1"/>
          </p:cNvSpPr>
          <p:nvPr>
            <p:ph type="title"/>
          </p:nvPr>
        </p:nvSpPr>
        <p:spPr>
          <a:xfrm>
            <a:off x="8724900" y="352425"/>
            <a:ext cx="2628901" cy="58245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52425"/>
            <a:ext cx="7734301" cy="58245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831850" y="1709740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8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1" y="1681163"/>
            <a:ext cx="5183189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71500" indent="-228600">
              <a:defRPr sz="2400"/>
            </a:lvl2pPr>
            <a:lvl3pPr marL="1004887" indent="-319087">
              <a:defRPr sz="2400"/>
            </a:lvl3pPr>
            <a:lvl4pPr marL="1455419" indent="-426719">
              <a:defRPr sz="2400"/>
            </a:lvl4pPr>
            <a:lvl5pPr marL="1798320" indent="-426720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92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 fastly background 1-1.jpg" descr="ppt fastly background 1-1.jpg"/>
          <p:cNvPicPr>
            <a:picLocks noChangeAspect="1"/>
          </p:cNvPicPr>
          <p:nvPr/>
        </p:nvPicPr>
        <p:blipFill>
          <a:blip r:embed="rId13" cstate="print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838200" y="352425"/>
            <a:ext cx="105156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129037" y="6432781"/>
            <a:ext cx="220003" cy="20591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3429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685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0287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71450" marR="0" indent="-17145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542925" marR="0" indent="-200025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925116" marR="0" indent="-239316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295400" marR="0" indent="-2667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638300" marR="0" indent="-2667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9914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23343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26772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0201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A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6"/>
          <p:cNvSpPr txBox="1"/>
          <p:nvPr/>
        </p:nvSpPr>
        <p:spPr>
          <a:xfrm>
            <a:off x="6858000" y="960132"/>
            <a:ext cx="4955328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2700" dirty="0"/>
              <a:t>By the blast of your nostrils the waters were piled up, the flowing water stood upright like a heap, and the deep waters were solidified in the heart of the sea.</a:t>
            </a:r>
            <a:r>
              <a:rPr sz="1800" dirty="0"/>
              <a:t>				</a:t>
            </a:r>
          </a:p>
          <a:p>
            <a:pPr>
              <a:defRPr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dirty="0"/>
          </a:p>
          <a:p>
            <a:pPr>
              <a:defRPr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2400" b="1" dirty="0">
                <a:solidFill>
                  <a:srgbClr val="21A9A0"/>
                </a:solidFill>
              </a:rPr>
              <a:t>Exodus 15:8 </a:t>
            </a:r>
            <a:r>
              <a:rPr sz="2400" dirty="0" smtClean="0"/>
              <a:t>(</a:t>
            </a:r>
            <a:r>
              <a:rPr sz="2400" dirty="0"/>
              <a:t>NET)</a:t>
            </a:r>
          </a:p>
          <a:p>
            <a:pPr>
              <a:defRPr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/>
            </a:r>
            <a:br>
              <a:rPr dirty="0"/>
            </a:br>
            <a:endParaRPr dirty="0"/>
          </a:p>
        </p:txBody>
      </p:sp>
      <p:pic>
        <p:nvPicPr>
          <p:cNvPr id="124" name="Picture 1" descr="Picture 1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24659" y="960132"/>
            <a:ext cx="5964823" cy="3981519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Rectangle 3"/>
          <p:cNvSpPr txBox="1"/>
          <p:nvPr/>
        </p:nvSpPr>
        <p:spPr>
          <a:xfrm>
            <a:off x="2291087" y="5170409"/>
            <a:ext cx="1783443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© 2017 www.clipart.com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A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Box 6"/>
          <p:cNvSpPr txBox="1"/>
          <p:nvPr/>
        </p:nvSpPr>
        <p:spPr>
          <a:xfrm>
            <a:off x="556634" y="1016598"/>
            <a:ext cx="4548765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By the blast of your nostrils the waters were piled up,</a:t>
            </a:r>
            <a:br>
              <a:rPr dirty="0"/>
            </a:br>
            <a:r>
              <a:rPr dirty="0"/>
              <a:t>the flowing water stood upright like a heap,</a:t>
            </a:r>
            <a:br>
              <a:rPr dirty="0"/>
            </a:br>
            <a:r>
              <a:rPr dirty="0"/>
              <a:t>and the deep waters were solidified in the heart of the sea.				</a:t>
            </a:r>
          </a:p>
          <a:p>
            <a:pPr>
              <a:defRPr sz="24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en-US" dirty="0" smtClean="0"/>
          </a:p>
          <a:p>
            <a:pPr>
              <a:defRPr sz="24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b="1" dirty="0" smtClean="0">
                <a:solidFill>
                  <a:srgbClr val="21A9A0"/>
                </a:solidFill>
              </a:rPr>
              <a:t>Exodus </a:t>
            </a:r>
            <a:r>
              <a:rPr b="1" dirty="0">
                <a:solidFill>
                  <a:srgbClr val="21A9A0"/>
                </a:solidFill>
              </a:rPr>
              <a:t>15:8 </a:t>
            </a:r>
            <a:r>
              <a:rPr dirty="0" smtClean="0"/>
              <a:t>(</a:t>
            </a:r>
            <a:r>
              <a:rPr dirty="0"/>
              <a:t>NET)</a:t>
            </a:r>
          </a:p>
          <a:p>
            <a:pPr>
              <a:defRPr sz="24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28" name="TextBox 2"/>
          <p:cNvSpPr txBox="1"/>
          <p:nvPr/>
        </p:nvSpPr>
        <p:spPr>
          <a:xfrm>
            <a:off x="6231695" y="1016598"/>
            <a:ext cx="5403670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Moses stretched out his hand toward the sea, and the Lord drove the sea apart by a strong east wind all that night, and he made the sea into dry land, and the water was divided.</a:t>
            </a:r>
          </a:p>
          <a:p>
            <a:pPr>
              <a:defRPr sz="24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				</a:t>
            </a:r>
          </a:p>
          <a:p>
            <a:pPr>
              <a:defRPr sz="24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			</a:t>
            </a:r>
          </a:p>
          <a:p>
            <a:pPr>
              <a:defRPr sz="24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dirty="0"/>
          </a:p>
          <a:p>
            <a:pPr>
              <a:defRPr sz="24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ro-RO" sz="2400" b="1" dirty="0" err="1">
                <a:solidFill>
                  <a:srgbClr val="21A9A0"/>
                </a:solidFill>
                <a:sym typeface="Helvetica"/>
              </a:rPr>
              <a:t>Exodus</a:t>
            </a:r>
            <a:r>
              <a:rPr lang="ro-RO" sz="2400" b="1" dirty="0">
                <a:solidFill>
                  <a:srgbClr val="21A9A0"/>
                </a:solidFill>
                <a:sym typeface="Helvetica"/>
              </a:rPr>
              <a:t> </a:t>
            </a:r>
            <a:r>
              <a:rPr lang="ro-RO" sz="2400" b="1" dirty="0" smtClean="0">
                <a:solidFill>
                  <a:srgbClr val="21A9A0"/>
                </a:solidFill>
                <a:sym typeface="Helvetica"/>
              </a:rPr>
              <a:t>14:21 </a:t>
            </a:r>
            <a:r>
              <a:rPr lang="ro-RO" sz="2400" dirty="0">
                <a:solidFill>
                  <a:srgbClr val="58585A"/>
                </a:solidFill>
                <a:sym typeface="Helvetica"/>
              </a:rPr>
              <a:t>(NET)</a:t>
            </a:r>
          </a:p>
          <a:p>
            <a:pPr>
              <a:defRPr sz="2400">
                <a:solidFill>
                  <a:srgbClr val="58585A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/>
            </a:r>
            <a:br>
              <a:rPr dirty="0"/>
            </a:b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 - Default">
  <a:themeElements>
    <a:clrScheme name="Office Theme - 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8F8F8F"/>
      </a:accent3>
      <a:accent4>
        <a:srgbClr val="707070"/>
      </a:accent4>
      <a:accent5>
        <a:srgbClr val="B5CBE7"/>
      </a:accent5>
      <a:accent6>
        <a:srgbClr val="D7712B"/>
      </a:accent6>
      <a:hlink>
        <a:srgbClr val="0000FF"/>
      </a:hlink>
      <a:folHlink>
        <a:srgbClr val="FF00FF"/>
      </a:folHlink>
    </a:clrScheme>
    <a:fontScheme name="Office Theme - Defaul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 - 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 - Default">
  <a:themeElements>
    <a:clrScheme name="Office Theme - 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8F8F8F"/>
      </a:accent3>
      <a:accent4>
        <a:srgbClr val="707070"/>
      </a:accent4>
      <a:accent5>
        <a:srgbClr val="B5CBE7"/>
      </a:accent5>
      <a:accent6>
        <a:srgbClr val="D7712B"/>
      </a:accent6>
      <a:hlink>
        <a:srgbClr val="0000FF"/>
      </a:hlink>
      <a:folHlink>
        <a:srgbClr val="FF00FF"/>
      </a:folHlink>
    </a:clrScheme>
    <a:fontScheme name="Office Theme - Defaul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 - 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Arial</vt:lpstr>
      <vt:lpstr>Office Theme - Default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Kami</dc:creator>
  <cp:lastModifiedBy>Andy Saur</cp:lastModifiedBy>
  <cp:revision>3</cp:revision>
  <dcterms:modified xsi:type="dcterms:W3CDTF">2017-08-15T18:02:24Z</dcterms:modified>
</cp:coreProperties>
</file>