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0D4CB"/>
          </a:solidFill>
        </a:fill>
      </a:tcStyle>
    </a:wholeTbl>
    <a:band2H>
      <a:tcTxStyle/>
      <a:tcStyle>
        <a:tcBdr/>
        <a:fill>
          <a:solidFill>
            <a:srgbClr val="F8EBE7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504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23565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8724900" y="352425"/>
            <a:ext cx="2628901" cy="58245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52425"/>
            <a:ext cx="7734301" cy="58245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900">
              <a:buSzTx/>
              <a:buFontTx/>
              <a:buNone/>
              <a:defRPr sz="1800"/>
            </a:lvl2pPr>
            <a:lvl3pPr marL="0" indent="685800">
              <a:buSzTx/>
              <a:buFontTx/>
              <a:buNone/>
              <a:defRPr sz="1800"/>
            </a:lvl3pPr>
            <a:lvl4pPr marL="0" indent="1028700">
              <a:buSzTx/>
              <a:buFontTx/>
              <a:buNone/>
              <a:defRPr sz="1800"/>
            </a:lvl4pPr>
            <a:lvl5pPr marL="0" indent="1371600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71500" indent="-228600">
              <a:defRPr sz="2400"/>
            </a:lvl2pPr>
            <a:lvl3pPr marL="1004887" indent="-319087">
              <a:defRPr sz="2400"/>
            </a:lvl3pPr>
            <a:lvl4pPr marL="1455419" indent="-426719">
              <a:defRPr sz="2400"/>
            </a:lvl4pPr>
            <a:lvl5pPr marL="1798320" indent="-426720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 fastly background 1-1.jpg" descr="ppt fastly background 1-1.jp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52425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29037" y="6432781"/>
            <a:ext cx="220003" cy="20591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3429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685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0287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116" marR="0" indent="-239316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A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0927" y="358325"/>
            <a:ext cx="7784356" cy="517659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ectangle 4"/>
          <p:cNvSpPr txBox="1"/>
          <p:nvPr/>
        </p:nvSpPr>
        <p:spPr>
          <a:xfrm>
            <a:off x="4509896" y="5651136"/>
            <a:ext cx="330641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58585A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© 2017 www.clipart.com. Used by permission.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A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925" y="358506"/>
            <a:ext cx="7819007" cy="521267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Rectangle 2"/>
          <p:cNvSpPr txBox="1"/>
          <p:nvPr/>
        </p:nvSpPr>
        <p:spPr>
          <a:xfrm>
            <a:off x="4509896" y="5651136"/>
            <a:ext cx="330641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58585A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© 2017 www.clipart.com. Used by permission.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A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3663" y="620110"/>
            <a:ext cx="6993671" cy="468187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 2"/>
          <p:cNvSpPr txBox="1"/>
          <p:nvPr/>
        </p:nvSpPr>
        <p:spPr>
          <a:xfrm>
            <a:off x="4577289" y="5590847"/>
            <a:ext cx="330641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58585A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© 2017 www.clipart.com. Used by permission.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Office Theme - Default">
  <a:themeElements>
    <a:clrScheme name="Office Theme - 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8F8F8F"/>
      </a:accent3>
      <a:accent4>
        <a:srgbClr val="70707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 Theme - Defaul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 - 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 - Default">
  <a:themeElements>
    <a:clrScheme name="Office Theme - 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8F8F8F"/>
      </a:accent3>
      <a:accent4>
        <a:srgbClr val="70707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 Theme - Defaul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 - 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Macintosh PowerPoint</Application>
  <PresentationFormat>Custom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 - Default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Elizabeth Multer</cp:lastModifiedBy>
  <cp:revision>1</cp:revision>
  <dcterms:modified xsi:type="dcterms:W3CDTF">2017-08-10T18:27:30Z</dcterms:modified>
</cp:coreProperties>
</file>