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zabeth Multer"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F0D4CB"/>
          </a:solidFill>
        </a:fill>
      </a:tcStyle>
    </a:wholeTbl>
    <a:band2H>
      <a:tcTxStyle/>
      <a:tcStyle>
        <a:tcBdr/>
        <a:fill>
          <a:solidFill>
            <a:srgbClr val="F8EBE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snapToGrid="0" snapToObjects="1">
      <p:cViewPr varScale="1">
        <p:scale>
          <a:sx n="102" d="100"/>
          <a:sy n="102" d="100"/>
        </p:scale>
        <p:origin x="192" y="5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1143000" y="685800"/>
            <a:ext cx="4572000" cy="3429000"/>
          </a:xfrm>
          <a:prstGeom prst="rect">
            <a:avLst/>
          </a:prstGeom>
        </p:spPr>
        <p:txBody>
          <a:bodyPr/>
          <a:lstStyle/>
          <a:p>
            <a:endParaRPr/>
          </a:p>
        </p:txBody>
      </p:sp>
      <p:sp>
        <p:nvSpPr>
          <p:cNvPr id="121" name="Shape 12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22041146"/>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13" name="Title Text"/>
          <p:cNvSpPr txBox="1">
            <a:spLocks noGrp="1"/>
          </p:cNvSpPr>
          <p:nvPr>
            <p:ph type="title"/>
          </p:nvPr>
        </p:nvSpPr>
        <p:spPr>
          <a:xfrm>
            <a:off x="1524000" y="1122362"/>
            <a:ext cx="9144000" cy="2387601"/>
          </a:xfrm>
          <a:prstGeom prst="rect">
            <a:avLst/>
          </a:prstGeom>
        </p:spPr>
        <p:txBody>
          <a:bodyPr anchor="b"/>
          <a:lstStyle>
            <a:lvl1pPr algn="ctr">
              <a:defRPr sz="4500"/>
            </a:lvl1pPr>
          </a:lstStyle>
          <a:p>
            <a:r>
              <a:t>Title Text</a:t>
            </a:r>
          </a:p>
        </p:txBody>
      </p:sp>
      <p:sp>
        <p:nvSpPr>
          <p:cNvPr id="14"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10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102" name="Title Text"/>
          <p:cNvSpPr txBox="1">
            <a:spLocks noGrp="1"/>
          </p:cNvSpPr>
          <p:nvPr>
            <p:ph type="title"/>
          </p:nvPr>
        </p:nvSpPr>
        <p:spPr>
          <a:prstGeom prst="rect">
            <a:avLst/>
          </a:prstGeom>
        </p:spPr>
        <p:txBody>
          <a:bodyPr/>
          <a:lstStyle/>
          <a:p>
            <a:r>
              <a:t>Title Text</a:t>
            </a:r>
          </a:p>
        </p:txBody>
      </p:sp>
      <p:sp>
        <p:nvSpPr>
          <p:cNvPr id="10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11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112" name="Title Text"/>
          <p:cNvSpPr txBox="1">
            <a:spLocks noGrp="1"/>
          </p:cNvSpPr>
          <p:nvPr>
            <p:ph type="title"/>
          </p:nvPr>
        </p:nvSpPr>
        <p:spPr>
          <a:xfrm>
            <a:off x="8724900" y="352425"/>
            <a:ext cx="2628901" cy="5824538"/>
          </a:xfrm>
          <a:prstGeom prst="rect">
            <a:avLst/>
          </a:prstGeom>
        </p:spPr>
        <p:txBody>
          <a:bodyPr/>
          <a:lstStyle/>
          <a:p>
            <a:r>
              <a:t>Title Text</a:t>
            </a:r>
          </a:p>
        </p:txBody>
      </p:sp>
      <p:sp>
        <p:nvSpPr>
          <p:cNvPr id="113" name="Body Level One…"/>
          <p:cNvSpPr txBox="1">
            <a:spLocks noGrp="1"/>
          </p:cNvSpPr>
          <p:nvPr>
            <p:ph type="body" idx="1"/>
          </p:nvPr>
        </p:nvSpPr>
        <p:spPr>
          <a:xfrm>
            <a:off x="838200" y="352425"/>
            <a:ext cx="7734301" cy="58245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32" name="Title Text"/>
          <p:cNvSpPr txBox="1">
            <a:spLocks noGrp="1"/>
          </p:cNvSpPr>
          <p:nvPr>
            <p:ph type="title"/>
          </p:nvPr>
        </p:nvSpPr>
        <p:spPr>
          <a:xfrm>
            <a:off x="831850" y="1709740"/>
            <a:ext cx="10515601" cy="2852737"/>
          </a:xfrm>
          <a:prstGeom prst="rect">
            <a:avLst/>
          </a:prstGeom>
        </p:spPr>
        <p:txBody>
          <a:bodyPr anchor="b"/>
          <a:lstStyle>
            <a:lvl1pPr>
              <a:defRPr sz="4500"/>
            </a:lvl1pPr>
          </a:lstStyle>
          <a:p>
            <a:r>
              <a:t>Title Text</a:t>
            </a:r>
          </a:p>
        </p:txBody>
      </p:sp>
      <p:sp>
        <p:nvSpPr>
          <p:cNvPr id="33" name="Body Level One…"/>
          <p:cNvSpPr txBox="1">
            <a:spLocks noGrp="1"/>
          </p:cNvSpPr>
          <p:nvPr>
            <p:ph type="body" sz="quarter" idx="1"/>
          </p:nvPr>
        </p:nvSpPr>
        <p:spPr>
          <a:xfrm>
            <a:off x="831850" y="4589464"/>
            <a:ext cx="10515601" cy="1500188"/>
          </a:xfrm>
          <a:prstGeom prst="rect">
            <a:avLst/>
          </a:prstGeom>
        </p:spPr>
        <p:txBody>
          <a:bodyPr/>
          <a:lstStyle>
            <a:lvl1pPr marL="0" indent="0">
              <a:buSzTx/>
              <a:buFontTx/>
              <a:buNone/>
              <a:defRPr sz="1800"/>
            </a:lvl1pPr>
            <a:lvl2pPr marL="0" indent="342900">
              <a:buSzTx/>
              <a:buFontTx/>
              <a:buNone/>
              <a:defRPr sz="1800"/>
            </a:lvl2pPr>
            <a:lvl3pPr marL="0" indent="685800">
              <a:buSzTx/>
              <a:buFontTx/>
              <a:buNone/>
              <a:defRPr sz="1800"/>
            </a:lvl3pPr>
            <a:lvl4pPr marL="0" indent="1028700">
              <a:buSzTx/>
              <a:buFontTx/>
              <a:buNone/>
              <a:defRPr sz="1800"/>
            </a:lvl4pPr>
            <a:lvl5pPr marL="0" indent="1371600">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5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52"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8" y="1681163"/>
            <a:ext cx="5157789" cy="823913"/>
          </a:xfrm>
          <a:prstGeom prst="rect">
            <a:avLst/>
          </a:prstGeom>
        </p:spPr>
        <p:txBody>
          <a:bodyPr anchor="b"/>
          <a:lstStyle>
            <a:lvl1pPr marL="0" indent="0">
              <a:buSzTx/>
              <a:buFontTx/>
              <a:buNone/>
              <a:defRPr sz="1800" b="1"/>
            </a:lvl1pPr>
            <a:lvl2pPr marL="0" indent="342900">
              <a:buSzTx/>
              <a:buFontTx/>
              <a:buNone/>
              <a:defRPr sz="1800" b="1"/>
            </a:lvl2pPr>
            <a:lvl3pPr marL="0" indent="685800">
              <a:buSzTx/>
              <a:buFontTx/>
              <a:buNone/>
              <a:defRPr sz="1800" b="1"/>
            </a:lvl3pPr>
            <a:lvl4pPr marL="0" indent="1028700">
              <a:buSzTx/>
              <a:buFontTx/>
              <a:buNone/>
              <a:defRPr sz="1800" b="1"/>
            </a:lvl4pPr>
            <a:lvl5pPr marL="0" indent="1371600">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13"/>
          </p:nvPr>
        </p:nvSpPr>
        <p:spPr>
          <a:xfrm>
            <a:off x="6172201" y="1681163"/>
            <a:ext cx="5183189" cy="823913"/>
          </a:xfrm>
          <a:prstGeom prst="rect">
            <a:avLst/>
          </a:prstGeom>
        </p:spPr>
        <p:txBody>
          <a:bodyPr anchor="b"/>
          <a:lstStyle/>
          <a:p>
            <a:pPr marL="0" indent="0">
              <a:buSzTx/>
              <a:buFontTx/>
              <a:buNone/>
              <a:defRPr sz="18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62"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71"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79"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80" name="Title Text"/>
          <p:cNvSpPr txBox="1">
            <a:spLocks noGrp="1"/>
          </p:cNvSpPr>
          <p:nvPr>
            <p:ph type="title"/>
          </p:nvPr>
        </p:nvSpPr>
        <p:spPr>
          <a:xfrm>
            <a:off x="839787" y="457200"/>
            <a:ext cx="3932239" cy="1600200"/>
          </a:xfrm>
          <a:prstGeom prst="rect">
            <a:avLst/>
          </a:prstGeom>
        </p:spPr>
        <p:txBody>
          <a:bodyPr anchor="b"/>
          <a:lstStyle>
            <a:lvl1pPr>
              <a:defRPr sz="2400"/>
            </a:lvl1pPr>
          </a:lstStyle>
          <a:p>
            <a:r>
              <a:t>Title Text</a:t>
            </a:r>
          </a:p>
        </p:txBody>
      </p:sp>
      <p:sp>
        <p:nvSpPr>
          <p:cNvPr id="81" name="Body Level One…"/>
          <p:cNvSpPr txBox="1">
            <a:spLocks noGrp="1"/>
          </p:cNvSpPr>
          <p:nvPr>
            <p:ph type="body" sz="half" idx="1"/>
          </p:nvPr>
        </p:nvSpPr>
        <p:spPr>
          <a:xfrm>
            <a:off x="5183187" y="987427"/>
            <a:ext cx="6172201" cy="4873626"/>
          </a:xfrm>
          <a:prstGeom prst="rect">
            <a:avLst/>
          </a:prstGeom>
        </p:spPr>
        <p:txBody>
          <a:bodyPr/>
          <a:lstStyle>
            <a:lvl1pPr>
              <a:defRPr sz="2400"/>
            </a:lvl1pPr>
            <a:lvl2pPr marL="571500" indent="-228600">
              <a:defRPr sz="2400"/>
            </a:lvl2pPr>
            <a:lvl3pPr marL="1004887" indent="-319087">
              <a:defRPr sz="2400"/>
            </a:lvl3pPr>
            <a:lvl4pPr marL="1455419" indent="-426719">
              <a:defRPr sz="2400"/>
            </a:lvl4pPr>
            <a:lvl5pPr marL="1798320" indent="-426720">
              <a:defRPr sz="2400"/>
            </a:lvl5pPr>
          </a:lstStyle>
          <a:p>
            <a:r>
              <a:t>Body Level One</a:t>
            </a:r>
          </a:p>
          <a:p>
            <a:pPr lvl="1"/>
            <a:r>
              <a:t>Body Level Two</a:t>
            </a:r>
          </a:p>
          <a:p>
            <a:pPr lvl="2"/>
            <a:r>
              <a:t>Body Level Three</a:t>
            </a:r>
          </a:p>
          <a:p>
            <a:pPr lvl="3"/>
            <a:r>
              <a:t>Body Level Four</a:t>
            </a:r>
          </a:p>
          <a:p>
            <a:pPr lvl="4"/>
            <a:r>
              <a:t>Body Level Five</a:t>
            </a:r>
          </a:p>
        </p:txBody>
      </p:sp>
      <p:sp>
        <p:nvSpPr>
          <p:cNvPr id="82"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200"/>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90" name="Picture 1" descr="Picture 1"/>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1" name="Title Text"/>
          <p:cNvSpPr txBox="1">
            <a:spLocks noGrp="1"/>
          </p:cNvSpPr>
          <p:nvPr>
            <p:ph type="title"/>
          </p:nvPr>
        </p:nvSpPr>
        <p:spPr>
          <a:xfrm>
            <a:off x="839787" y="457200"/>
            <a:ext cx="3932239" cy="1600200"/>
          </a:xfrm>
          <a:prstGeom prst="rect">
            <a:avLst/>
          </a:prstGeom>
        </p:spPr>
        <p:txBody>
          <a:bodyPr anchor="b"/>
          <a:lstStyle>
            <a:lvl1pPr>
              <a:defRPr sz="2400"/>
            </a:lvl1pPr>
          </a:lstStyle>
          <a:p>
            <a:r>
              <a:t>Title Text</a:t>
            </a:r>
          </a:p>
        </p:txBody>
      </p:sp>
      <p:sp>
        <p:nvSpPr>
          <p:cNvPr id="92" name="Picture Placeholder 2"/>
          <p:cNvSpPr>
            <a:spLocks noGrp="1"/>
          </p:cNvSpPr>
          <p:nvPr>
            <p:ph type="pic" sz="half" idx="13"/>
          </p:nvPr>
        </p:nvSpPr>
        <p:spPr>
          <a:xfrm>
            <a:off x="5183187" y="987427"/>
            <a:ext cx="6172201" cy="4873626"/>
          </a:xfrm>
          <a:prstGeom prst="rect">
            <a:avLst/>
          </a:prstGeom>
        </p:spPr>
        <p:txBody>
          <a:bodyPr lIns="91439" rIns="91439">
            <a:noAutofit/>
          </a:bodyPr>
          <a:lstStyle/>
          <a:p>
            <a:endParaRPr/>
          </a:p>
        </p:txBody>
      </p:sp>
      <p:sp>
        <p:nvSpPr>
          <p:cNvPr id="93"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ppt fastly background 1-1.jpg" descr="ppt fastly background 1-1.jpg"/>
          <p:cNvPicPr>
            <a:picLocks noChangeAspect="1"/>
          </p:cNvPicPr>
          <p:nvPr/>
        </p:nvPicPr>
        <p:blipFill>
          <a:blip r:embed="rId13">
            <a:extLst/>
          </a:blip>
          <a:stretch>
            <a:fillRect/>
          </a:stretch>
        </p:blipFill>
        <p:spPr>
          <a:xfrm>
            <a:off x="0" y="0"/>
            <a:ext cx="12192000" cy="6858000"/>
          </a:xfrm>
          <a:prstGeom prst="rect">
            <a:avLst/>
          </a:prstGeom>
          <a:ln w="12700">
            <a:miter lim="400000"/>
          </a:ln>
        </p:spPr>
      </p:pic>
      <p:sp>
        <p:nvSpPr>
          <p:cNvPr id="3" name="Title Text"/>
          <p:cNvSpPr txBox="1">
            <a:spLocks noGrp="1"/>
          </p:cNvSpPr>
          <p:nvPr>
            <p:ph type="title"/>
          </p:nvPr>
        </p:nvSpPr>
        <p:spPr>
          <a:xfrm>
            <a:off x="838200" y="352425"/>
            <a:ext cx="105156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129037" y="6432781"/>
            <a:ext cx="220003" cy="205914"/>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5pPr>
      <a:lvl6pPr marL="0" marR="0" indent="3429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6pPr>
      <a:lvl7pPr marL="0" marR="0" indent="6858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7pPr>
      <a:lvl8pPr marL="0" marR="0" indent="10287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8pPr>
      <a:lvl9pPr marL="0" marR="0" indent="1371600" algn="l" defTabSz="914400" rtl="0" latinLnBrk="0">
        <a:lnSpc>
          <a:spcPct val="90000"/>
        </a:lnSpc>
        <a:spcBef>
          <a:spcPts val="0"/>
        </a:spcBef>
        <a:spcAft>
          <a:spcPts val="0"/>
        </a:spcAft>
        <a:buClrTx/>
        <a:buSzTx/>
        <a:buFontTx/>
        <a:buNone/>
        <a:tabLst/>
        <a:defRPr sz="3300" b="0" i="0" u="none" strike="noStrike" cap="none" spc="0" baseline="0">
          <a:ln>
            <a:noFill/>
          </a:ln>
          <a:solidFill>
            <a:srgbClr val="000000"/>
          </a:solidFill>
          <a:uFillTx/>
          <a:latin typeface="+mn-lt"/>
          <a:ea typeface="+mn-ea"/>
          <a:cs typeface="+mn-cs"/>
          <a:sym typeface="Calibri"/>
        </a:defRPr>
      </a:lvl9pPr>
    </p:titleStyle>
    <p:bodyStyle>
      <a:lvl1pPr marL="171450" marR="0" indent="-17145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1pPr>
      <a:lvl2pPr marL="542925" marR="0" indent="-200025"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2pPr>
      <a:lvl3pPr marL="925116" marR="0" indent="-239316"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3pPr>
      <a:lvl4pPr marL="1295400" marR="0" indent="-26670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4pPr>
      <a:lvl5pPr marL="1638300" marR="0" indent="-266700"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5pPr>
      <a:lvl6pPr marL="19914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6pPr>
      <a:lvl7pPr marL="23343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7pPr>
      <a:lvl8pPr marL="26772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8pPr>
      <a:lvl9pPr marL="3020157" marR="0" indent="-276957" algn="l" defTabSz="914400" rtl="0" latinLnBrk="0">
        <a:lnSpc>
          <a:spcPct val="90000"/>
        </a:lnSpc>
        <a:spcBef>
          <a:spcPts val="700"/>
        </a:spcBef>
        <a:spcAft>
          <a:spcPts val="0"/>
        </a:spcAft>
        <a:buClrTx/>
        <a:buSzPct val="100000"/>
        <a:buFont typeface="Arial"/>
        <a:buChar char="•"/>
        <a:tabLst/>
        <a:defRPr sz="21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A9A0"/>
        </a:solidFill>
        <a:effectLst/>
      </p:bgPr>
    </p:bg>
    <p:spTree>
      <p:nvGrpSpPr>
        <p:cNvPr id="1" name=""/>
        <p:cNvGrpSpPr/>
        <p:nvPr/>
      </p:nvGrpSpPr>
      <p:grpSpPr>
        <a:xfrm>
          <a:off x="0" y="0"/>
          <a:ext cx="0" cy="0"/>
          <a:chOff x="0" y="0"/>
          <a:chExt cx="0" cy="0"/>
        </a:xfrm>
      </p:grpSpPr>
      <p:sp>
        <p:nvSpPr>
          <p:cNvPr id="123" name="TextBox 1"/>
          <p:cNvSpPr txBox="1"/>
          <p:nvPr/>
        </p:nvSpPr>
        <p:spPr>
          <a:xfrm>
            <a:off x="1552909" y="407535"/>
            <a:ext cx="9160904" cy="57554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58585A"/>
                </a:solidFill>
                <a:latin typeface="+mj-lt"/>
                <a:ea typeface="+mj-ea"/>
                <a:cs typeface="+mj-cs"/>
                <a:sym typeface="Helvetica"/>
              </a:defRPr>
            </a:pPr>
            <a:r>
              <a:rPr dirty="0"/>
              <a:t>Distinguished authorities point out</a:t>
            </a:r>
            <a:r>
              <a:rPr dirty="0" smtClean="0"/>
              <a:t>:</a:t>
            </a:r>
            <a:endParaRPr lang="en-US" dirty="0" smtClean="0"/>
          </a:p>
          <a:p>
            <a:pPr>
              <a:defRPr sz="2400">
                <a:solidFill>
                  <a:srgbClr val="58585A"/>
                </a:solidFill>
                <a:latin typeface="+mj-lt"/>
                <a:ea typeface="+mj-ea"/>
                <a:cs typeface="+mj-cs"/>
                <a:sym typeface="Helvetica"/>
              </a:defRPr>
            </a:pPr>
            <a:r>
              <a:rPr sz="1200" dirty="0" smtClean="0"/>
              <a:t> </a:t>
            </a:r>
            <a:endParaRPr sz="1200" dirty="0"/>
          </a:p>
          <a:p>
            <a:pPr marL="457200" indent="-457200">
              <a:buSzPct val="100000"/>
              <a:buAutoNum type="arabicPeriod"/>
              <a:defRPr sz="2400">
                <a:solidFill>
                  <a:srgbClr val="58585A"/>
                </a:solidFill>
                <a:latin typeface="+mj-lt"/>
                <a:ea typeface="+mj-ea"/>
                <a:cs typeface="+mj-cs"/>
                <a:sym typeface="Helvetica"/>
              </a:defRPr>
            </a:pPr>
            <a:r>
              <a:rPr dirty="0"/>
              <a:t>That medical research of recent years indicates many possible causes of lung cancer. </a:t>
            </a:r>
            <a:endParaRPr lang="en-US" dirty="0"/>
          </a:p>
          <a:p>
            <a:pPr marL="457200" indent="-457200">
              <a:buSzPct val="100000"/>
              <a:buAutoNum type="arabicPeriod"/>
              <a:defRPr sz="2400">
                <a:solidFill>
                  <a:srgbClr val="58585A"/>
                </a:solidFill>
                <a:latin typeface="+mj-lt"/>
                <a:ea typeface="+mj-ea"/>
                <a:cs typeface="+mj-cs"/>
                <a:sym typeface="Helvetica"/>
              </a:defRPr>
            </a:pPr>
            <a:endParaRPr sz="1000" dirty="0"/>
          </a:p>
          <a:p>
            <a:pPr marL="457200" indent="-457200">
              <a:buSzPct val="100000"/>
              <a:buAutoNum type="arabicPeriod"/>
              <a:defRPr sz="2400">
                <a:solidFill>
                  <a:srgbClr val="58585A"/>
                </a:solidFill>
                <a:latin typeface="+mj-lt"/>
                <a:ea typeface="+mj-ea"/>
                <a:cs typeface="+mj-cs"/>
                <a:sym typeface="Helvetica"/>
              </a:defRPr>
            </a:pPr>
            <a:r>
              <a:rPr dirty="0"/>
              <a:t>That there is no agreement among the authorities regarding what the cause is. </a:t>
            </a:r>
            <a:endParaRPr lang="en-US" dirty="0" smtClean="0"/>
          </a:p>
          <a:p>
            <a:pPr marL="457200" indent="-457200">
              <a:buSzPct val="100000"/>
              <a:buAutoNum type="arabicPeriod"/>
              <a:defRPr sz="2400">
                <a:solidFill>
                  <a:srgbClr val="58585A"/>
                </a:solidFill>
                <a:latin typeface="+mj-lt"/>
                <a:ea typeface="+mj-ea"/>
                <a:cs typeface="+mj-cs"/>
                <a:sym typeface="Helvetica"/>
              </a:defRPr>
            </a:pPr>
            <a:endParaRPr sz="1000" dirty="0"/>
          </a:p>
          <a:p>
            <a:pPr marL="457200" indent="-457200">
              <a:buSzPct val="100000"/>
              <a:buAutoNum type="arabicPeriod"/>
              <a:defRPr sz="2400">
                <a:solidFill>
                  <a:srgbClr val="58585A"/>
                </a:solidFill>
                <a:latin typeface="+mj-lt"/>
                <a:ea typeface="+mj-ea"/>
                <a:cs typeface="+mj-cs"/>
                <a:sym typeface="Helvetica"/>
              </a:defRPr>
            </a:pPr>
            <a:r>
              <a:rPr dirty="0"/>
              <a:t>That there is no proof that cigarette smoking is one of the </a:t>
            </a:r>
            <a:r>
              <a:rPr dirty="0" smtClean="0"/>
              <a:t>causes. </a:t>
            </a:r>
            <a:endParaRPr lang="en-US" dirty="0" smtClean="0"/>
          </a:p>
          <a:p>
            <a:pPr marL="457200" indent="-457200">
              <a:buSzPct val="100000"/>
              <a:buAutoNum type="arabicPeriod"/>
              <a:defRPr sz="2400">
                <a:solidFill>
                  <a:srgbClr val="58585A"/>
                </a:solidFill>
                <a:latin typeface="+mj-lt"/>
                <a:ea typeface="+mj-ea"/>
                <a:cs typeface="+mj-cs"/>
                <a:sym typeface="Helvetica"/>
              </a:defRPr>
            </a:pPr>
            <a:endParaRPr sz="1000" dirty="0"/>
          </a:p>
          <a:p>
            <a:pPr marL="457200" indent="-457200">
              <a:buSzPct val="100000"/>
              <a:buAutoNum type="arabicPeriod"/>
              <a:defRPr sz="2400">
                <a:solidFill>
                  <a:srgbClr val="58585A"/>
                </a:solidFill>
                <a:latin typeface="+mj-lt"/>
                <a:ea typeface="+mj-ea"/>
                <a:cs typeface="+mj-cs"/>
                <a:sym typeface="Helvetica"/>
              </a:defRPr>
            </a:pPr>
            <a:r>
              <a:rPr dirty="0"/>
              <a:t>That statistics purporting to link smoking with the disease could apply with equal force to any one of many other aspects of modern life. Indeed the validity of the statistics themselves are questioned by numerous scientists. </a:t>
            </a:r>
          </a:p>
          <a:p>
            <a:pPr marL="457200" indent="-457200">
              <a:buSzPct val="100000"/>
              <a:buAutoNum type="arabicPeriod"/>
              <a:defRPr sz="2400">
                <a:solidFill>
                  <a:srgbClr val="58585A"/>
                </a:solidFill>
                <a:latin typeface="+mj-lt"/>
                <a:ea typeface="+mj-ea"/>
                <a:cs typeface="+mj-cs"/>
                <a:sym typeface="Helvetica"/>
              </a:defRPr>
            </a:pPr>
            <a:endParaRPr dirty="0"/>
          </a:p>
          <a:p>
            <a:pPr>
              <a:defRPr sz="2400">
                <a:solidFill>
                  <a:srgbClr val="58585A"/>
                </a:solidFill>
                <a:latin typeface="+mj-lt"/>
                <a:ea typeface="+mj-ea"/>
                <a:cs typeface="+mj-cs"/>
                <a:sym typeface="Helvetica"/>
              </a:defRPr>
            </a:pPr>
            <a:r>
              <a:rPr dirty="0" smtClean="0"/>
              <a:t>(Tobacco Industry Research </a:t>
            </a:r>
            <a:r>
              <a:rPr dirty="0"/>
              <a:t>Committee, 1954)		</a:t>
            </a:r>
          </a:p>
        </p:txBody>
      </p:sp>
      <p:sp>
        <p:nvSpPr>
          <p:cNvPr id="2" name="Rectangle 1"/>
          <p:cNvSpPr/>
          <p:nvPr/>
        </p:nvSpPr>
        <p:spPr>
          <a:xfrm>
            <a:off x="1691014" y="5524071"/>
            <a:ext cx="5298510" cy="369332"/>
          </a:xfrm>
          <a:prstGeom prst="rect">
            <a:avLst/>
          </a:prstGeom>
          <a:solidFill>
            <a:schemeClr val="tx1"/>
          </a:solidFill>
        </p:spPr>
        <p:txBody>
          <a:bodyPr wrap="square">
            <a:spAutoFit/>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 Default">
  <a:themeElements>
    <a:clrScheme name="Office Theme - Default">
      <a:dk1>
        <a:srgbClr val="000000"/>
      </a:dk1>
      <a:lt1>
        <a:srgbClr val="FFFFFF"/>
      </a:lt1>
      <a:dk2>
        <a:srgbClr val="A7A7A7"/>
      </a:dk2>
      <a:lt2>
        <a:srgbClr val="535353"/>
      </a:lt2>
      <a:accent1>
        <a:srgbClr val="5B9BD5"/>
      </a:accent1>
      <a:accent2>
        <a:srgbClr val="ED7D31"/>
      </a:accent2>
      <a:accent3>
        <a:srgbClr val="8F8F8F"/>
      </a:accent3>
      <a:accent4>
        <a:srgbClr val="707070"/>
      </a:accent4>
      <a:accent5>
        <a:srgbClr val="B5CBE7"/>
      </a:accent5>
      <a:accent6>
        <a:srgbClr val="D7712B"/>
      </a:accent6>
      <a:hlink>
        <a:srgbClr val="0000FF"/>
      </a:hlink>
      <a:folHlink>
        <a:srgbClr val="FF00FF"/>
      </a:folHlink>
    </a:clrScheme>
    <a:fontScheme name="Office Theme - Default">
      <a:majorFont>
        <a:latin typeface="Helvetica"/>
        <a:ea typeface="Helvetica"/>
        <a:cs typeface="Helvetica"/>
      </a:majorFont>
      <a:minorFont>
        <a:latin typeface="Calibri"/>
        <a:ea typeface="Calibri"/>
        <a:cs typeface="Calibri"/>
      </a:minorFont>
    </a:fontScheme>
    <a:fmtScheme name="Office Theme - 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 Default">
  <a:themeElements>
    <a:clrScheme name="Office Theme - Default">
      <a:dk1>
        <a:srgbClr val="000000"/>
      </a:dk1>
      <a:lt1>
        <a:srgbClr val="FFFFFF"/>
      </a:lt1>
      <a:dk2>
        <a:srgbClr val="A7A7A7"/>
      </a:dk2>
      <a:lt2>
        <a:srgbClr val="535353"/>
      </a:lt2>
      <a:accent1>
        <a:srgbClr val="5B9BD5"/>
      </a:accent1>
      <a:accent2>
        <a:srgbClr val="ED7D31"/>
      </a:accent2>
      <a:accent3>
        <a:srgbClr val="8F8F8F"/>
      </a:accent3>
      <a:accent4>
        <a:srgbClr val="707070"/>
      </a:accent4>
      <a:accent5>
        <a:srgbClr val="B5CBE7"/>
      </a:accent5>
      <a:accent6>
        <a:srgbClr val="D7712B"/>
      </a:accent6>
      <a:hlink>
        <a:srgbClr val="0000FF"/>
      </a:hlink>
      <a:folHlink>
        <a:srgbClr val="FF00FF"/>
      </a:folHlink>
    </a:clrScheme>
    <a:fontScheme name="Office Theme - Default">
      <a:majorFont>
        <a:latin typeface="Helvetica"/>
        <a:ea typeface="Helvetica"/>
        <a:cs typeface="Helvetica"/>
      </a:majorFont>
      <a:minorFont>
        <a:latin typeface="Calibri"/>
        <a:ea typeface="Calibri"/>
        <a:cs typeface="Calibri"/>
      </a:minorFont>
    </a:fontScheme>
    <a:fmtScheme name="Office Theme - 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TotalTime>
  <Words>94</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Helvetica</vt:lpstr>
      <vt:lpstr>Arial</vt:lpstr>
      <vt:lpstr>Office Theme - Default</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Andy Saur</cp:lastModifiedBy>
  <cp:revision>4</cp:revision>
  <dcterms:modified xsi:type="dcterms:W3CDTF">2017-08-30T16:35:29Z</dcterms:modified>
</cp:coreProperties>
</file>