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mi" initials="klr"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21A9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D0DEEF"/>
          </a:solidFill>
        </a:fill>
      </a:tcStyle>
    </a:wholeTbl>
    <a:band2H>
      <a:tcTxStyle/>
      <a:tcStyle>
        <a:tcBdr/>
        <a:fill>
          <a:solidFill>
            <a:srgbClr val="E9EFF7"/>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F0D4CB"/>
          </a:solidFill>
        </a:fill>
      </a:tcStyle>
    </a:wholeTbl>
    <a:band2H>
      <a:tcTxStyle/>
      <a:tcStyle>
        <a:tcBdr/>
        <a:fill>
          <a:solidFill>
            <a:srgbClr val="F8EBE7"/>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760" y="19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commentAuthors" Target="commentAuthors.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0" name="Shape 120"/>
          <p:cNvSpPr>
            <a:spLocks noGrp="1" noRot="1" noChangeAspect="1"/>
          </p:cNvSpPr>
          <p:nvPr>
            <p:ph type="sldImg"/>
          </p:nvPr>
        </p:nvSpPr>
        <p:spPr>
          <a:xfrm>
            <a:off x="1143000" y="685800"/>
            <a:ext cx="4572000" cy="3429000"/>
          </a:xfrm>
          <a:prstGeom prst="rect">
            <a:avLst/>
          </a:prstGeom>
        </p:spPr>
        <p:txBody>
          <a:bodyPr/>
          <a:lstStyle/>
          <a:p>
            <a:endParaRPr/>
          </a:p>
        </p:txBody>
      </p:sp>
      <p:sp>
        <p:nvSpPr>
          <p:cNvPr id="121" name="Shape 12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pic>
        <p:nvPicPr>
          <p:cNvPr id="12" name="Picture 1" descr="Picture 1"/>
          <p:cNvPicPr>
            <a:picLocks noChangeAspect="1"/>
          </p:cNvPicPr>
          <p:nvPr/>
        </p:nvPicPr>
        <p:blipFill>
          <a:blip r:embed="rId2" cstate="print">
            <a:extLst/>
          </a:blip>
          <a:stretch>
            <a:fillRect/>
          </a:stretch>
        </p:blipFill>
        <p:spPr>
          <a:xfrm>
            <a:off x="0" y="0"/>
            <a:ext cx="12192000" cy="6858000"/>
          </a:xfrm>
          <a:prstGeom prst="rect">
            <a:avLst/>
          </a:prstGeom>
          <a:ln w="12700">
            <a:miter lim="400000"/>
          </a:ln>
        </p:spPr>
      </p:pic>
      <p:sp>
        <p:nvSpPr>
          <p:cNvPr id="13" name="Title Text"/>
          <p:cNvSpPr txBox="1">
            <a:spLocks noGrp="1"/>
          </p:cNvSpPr>
          <p:nvPr>
            <p:ph type="title"/>
          </p:nvPr>
        </p:nvSpPr>
        <p:spPr>
          <a:xfrm>
            <a:off x="1524000" y="1122362"/>
            <a:ext cx="9144000" cy="2387601"/>
          </a:xfrm>
          <a:prstGeom prst="rect">
            <a:avLst/>
          </a:prstGeom>
        </p:spPr>
        <p:txBody>
          <a:bodyPr anchor="b"/>
          <a:lstStyle>
            <a:lvl1pPr algn="ctr">
              <a:defRPr sz="4500"/>
            </a:lvl1pPr>
          </a:lstStyle>
          <a:p>
            <a:r>
              <a:t>Title Text</a:t>
            </a:r>
          </a:p>
        </p:txBody>
      </p:sp>
      <p:sp>
        <p:nvSpPr>
          <p:cNvPr id="14"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1800"/>
            </a:lvl1pPr>
            <a:lvl2pPr marL="0" indent="342900" algn="ctr">
              <a:buSzTx/>
              <a:buFontTx/>
              <a:buNone/>
              <a:defRPr sz="1800"/>
            </a:lvl2pPr>
            <a:lvl3pPr marL="0" indent="685800" algn="ctr">
              <a:buSzTx/>
              <a:buFontTx/>
              <a:buNone/>
              <a:defRPr sz="1800"/>
            </a:lvl3pPr>
            <a:lvl4pPr marL="0" indent="1028700" algn="ctr">
              <a:buSzTx/>
              <a:buFontTx/>
              <a:buNone/>
              <a:defRPr sz="1800"/>
            </a:lvl4pPr>
            <a:lvl5pPr marL="0" indent="1371600" algn="ctr">
              <a:buSzTx/>
              <a:buFontTx/>
              <a:buNone/>
              <a:defRPr sz="1800"/>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and Vertical Text">
    <p:spTree>
      <p:nvGrpSpPr>
        <p:cNvPr id="1" name=""/>
        <p:cNvGrpSpPr/>
        <p:nvPr/>
      </p:nvGrpSpPr>
      <p:grpSpPr>
        <a:xfrm>
          <a:off x="0" y="0"/>
          <a:ext cx="0" cy="0"/>
          <a:chOff x="0" y="0"/>
          <a:chExt cx="0" cy="0"/>
        </a:xfrm>
      </p:grpSpPr>
      <p:pic>
        <p:nvPicPr>
          <p:cNvPr id="101" name="Picture 1" descr="Picture 1"/>
          <p:cNvPicPr>
            <a:picLocks noChangeAspect="1"/>
          </p:cNvPicPr>
          <p:nvPr/>
        </p:nvPicPr>
        <p:blipFill>
          <a:blip r:embed="rId2" cstate="print">
            <a:extLst/>
          </a:blip>
          <a:stretch>
            <a:fillRect/>
          </a:stretch>
        </p:blipFill>
        <p:spPr>
          <a:xfrm>
            <a:off x="0" y="0"/>
            <a:ext cx="12192000" cy="6858000"/>
          </a:xfrm>
          <a:prstGeom prst="rect">
            <a:avLst/>
          </a:prstGeom>
          <a:ln w="12700">
            <a:miter lim="400000"/>
          </a:ln>
        </p:spPr>
      </p:pic>
      <p:sp>
        <p:nvSpPr>
          <p:cNvPr id="102" name="Title Text"/>
          <p:cNvSpPr txBox="1">
            <a:spLocks noGrp="1"/>
          </p:cNvSpPr>
          <p:nvPr>
            <p:ph type="title"/>
          </p:nvPr>
        </p:nvSpPr>
        <p:spPr>
          <a:prstGeom prst="rect">
            <a:avLst/>
          </a:prstGeom>
        </p:spPr>
        <p:txBody>
          <a:bodyPr/>
          <a:lstStyle/>
          <a:p>
            <a:r>
              <a:t>Title Text</a:t>
            </a:r>
          </a:p>
        </p:txBody>
      </p:sp>
      <p:sp>
        <p:nvSpPr>
          <p:cNvPr id="10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pic>
        <p:nvPicPr>
          <p:cNvPr id="111" name="Picture 1" descr="Picture 1"/>
          <p:cNvPicPr>
            <a:picLocks noChangeAspect="1"/>
          </p:cNvPicPr>
          <p:nvPr/>
        </p:nvPicPr>
        <p:blipFill>
          <a:blip r:embed="rId2" cstate="print">
            <a:extLst/>
          </a:blip>
          <a:stretch>
            <a:fillRect/>
          </a:stretch>
        </p:blipFill>
        <p:spPr>
          <a:xfrm>
            <a:off x="0" y="0"/>
            <a:ext cx="12192000" cy="6858000"/>
          </a:xfrm>
          <a:prstGeom prst="rect">
            <a:avLst/>
          </a:prstGeom>
          <a:ln w="12700">
            <a:miter lim="400000"/>
          </a:ln>
        </p:spPr>
      </p:pic>
      <p:sp>
        <p:nvSpPr>
          <p:cNvPr id="112" name="Title Text"/>
          <p:cNvSpPr txBox="1">
            <a:spLocks noGrp="1"/>
          </p:cNvSpPr>
          <p:nvPr>
            <p:ph type="title"/>
          </p:nvPr>
        </p:nvSpPr>
        <p:spPr>
          <a:xfrm>
            <a:off x="8724900" y="352425"/>
            <a:ext cx="2628901" cy="5824538"/>
          </a:xfrm>
          <a:prstGeom prst="rect">
            <a:avLst/>
          </a:prstGeom>
        </p:spPr>
        <p:txBody>
          <a:bodyPr/>
          <a:lstStyle/>
          <a:p>
            <a:r>
              <a:t>Title Text</a:t>
            </a:r>
          </a:p>
        </p:txBody>
      </p:sp>
      <p:sp>
        <p:nvSpPr>
          <p:cNvPr id="113" name="Body Level One…"/>
          <p:cNvSpPr txBox="1">
            <a:spLocks noGrp="1"/>
          </p:cNvSpPr>
          <p:nvPr>
            <p:ph type="body" idx="1"/>
          </p:nvPr>
        </p:nvSpPr>
        <p:spPr>
          <a:xfrm>
            <a:off x="838200" y="352425"/>
            <a:ext cx="7734301" cy="58245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1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2" name="Title Text"/>
          <p:cNvSpPr txBox="1">
            <a:spLocks noGrp="1"/>
          </p:cNvSpPr>
          <p:nvPr>
            <p:ph type="title"/>
          </p:nvPr>
        </p:nvSpPr>
        <p:spPr>
          <a:prstGeom prst="rect">
            <a:avLst/>
          </a:prstGeom>
        </p:spPr>
        <p:txBody>
          <a:bodyPr/>
          <a:lstStyle/>
          <a:p>
            <a:r>
              <a:t>Title Text</a:t>
            </a:r>
          </a:p>
        </p:txBody>
      </p:sp>
      <p:sp>
        <p:nvSpPr>
          <p:cNvPr id="2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pic>
        <p:nvPicPr>
          <p:cNvPr id="31" name="ppt fastly background 1-1.jpg" descr="ppt fastly background 1-1.jpg"/>
          <p:cNvPicPr>
            <a:picLocks noChangeAspect="1"/>
          </p:cNvPicPr>
          <p:nvPr/>
        </p:nvPicPr>
        <p:blipFill>
          <a:blip r:embed="rId2" cstate="print">
            <a:extLst/>
          </a:blip>
          <a:stretch>
            <a:fillRect/>
          </a:stretch>
        </p:blipFill>
        <p:spPr>
          <a:xfrm>
            <a:off x="0" y="0"/>
            <a:ext cx="12192000" cy="6858000"/>
          </a:xfrm>
          <a:prstGeom prst="rect">
            <a:avLst/>
          </a:prstGeom>
          <a:ln w="12700">
            <a:miter lim="400000"/>
          </a:ln>
        </p:spPr>
      </p:pic>
      <p:sp>
        <p:nvSpPr>
          <p:cNvPr id="32" name="Title Text"/>
          <p:cNvSpPr txBox="1">
            <a:spLocks noGrp="1"/>
          </p:cNvSpPr>
          <p:nvPr>
            <p:ph type="title"/>
          </p:nvPr>
        </p:nvSpPr>
        <p:spPr>
          <a:xfrm>
            <a:off x="831850" y="1709740"/>
            <a:ext cx="10515601" cy="2852737"/>
          </a:xfrm>
          <a:prstGeom prst="rect">
            <a:avLst/>
          </a:prstGeom>
        </p:spPr>
        <p:txBody>
          <a:bodyPr anchor="b"/>
          <a:lstStyle>
            <a:lvl1pPr>
              <a:defRPr sz="4500"/>
            </a:lvl1pPr>
          </a:lstStyle>
          <a:p>
            <a:r>
              <a:t>Title Text</a:t>
            </a:r>
          </a:p>
        </p:txBody>
      </p:sp>
      <p:sp>
        <p:nvSpPr>
          <p:cNvPr id="33" name="Body Level One…"/>
          <p:cNvSpPr txBox="1">
            <a:spLocks noGrp="1"/>
          </p:cNvSpPr>
          <p:nvPr>
            <p:ph type="body" sz="quarter" idx="1"/>
          </p:nvPr>
        </p:nvSpPr>
        <p:spPr>
          <a:xfrm>
            <a:off x="831850" y="4589464"/>
            <a:ext cx="10515601" cy="1500188"/>
          </a:xfrm>
          <a:prstGeom prst="rect">
            <a:avLst/>
          </a:prstGeom>
        </p:spPr>
        <p:txBody>
          <a:bodyPr/>
          <a:lstStyle>
            <a:lvl1pPr marL="0" indent="0">
              <a:buSzTx/>
              <a:buFontTx/>
              <a:buNone/>
              <a:defRPr sz="1800"/>
            </a:lvl1pPr>
            <a:lvl2pPr marL="0" indent="342900">
              <a:buSzTx/>
              <a:buFontTx/>
              <a:buNone/>
              <a:defRPr sz="1800"/>
            </a:lvl2pPr>
            <a:lvl3pPr marL="0" indent="685800">
              <a:buSzTx/>
              <a:buFontTx/>
              <a:buNone/>
              <a:defRPr sz="1800"/>
            </a:lvl3pPr>
            <a:lvl4pPr marL="0" indent="1028700">
              <a:buSzTx/>
              <a:buFontTx/>
              <a:buNone/>
              <a:defRPr sz="1800"/>
            </a:lvl4pPr>
            <a:lvl5pPr marL="0" indent="1371600">
              <a:buSzTx/>
              <a:buFontTx/>
              <a:buNone/>
              <a:defRPr sz="1800"/>
            </a:lvl5pPr>
          </a:lstStyle>
          <a:p>
            <a:r>
              <a:t>Body Level One</a:t>
            </a:r>
          </a:p>
          <a:p>
            <a:pPr lvl="1"/>
            <a:r>
              <a:t>Body Level Two</a:t>
            </a:r>
          </a:p>
          <a:p>
            <a:pPr lvl="2"/>
            <a:r>
              <a:t>Body Level Three</a:t>
            </a:r>
          </a:p>
          <a:p>
            <a:pPr lvl="3"/>
            <a:r>
              <a:t>Body Level Four</a:t>
            </a:r>
          </a:p>
          <a:p>
            <a:pPr lvl="4"/>
            <a:r>
              <a:t>Body Level Five</a:t>
            </a:r>
          </a:p>
        </p:txBody>
      </p:sp>
      <p:sp>
        <p:nvSpPr>
          <p:cNvPr id="3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pic>
        <p:nvPicPr>
          <p:cNvPr id="41" name="Picture 1" descr="Picture 1"/>
          <p:cNvPicPr>
            <a:picLocks noChangeAspect="1"/>
          </p:cNvPicPr>
          <p:nvPr/>
        </p:nvPicPr>
        <p:blipFill>
          <a:blip r:embed="rId2" cstate="print">
            <a:extLst/>
          </a:blip>
          <a:stretch>
            <a:fillRect/>
          </a:stretch>
        </p:blipFill>
        <p:spPr>
          <a:xfrm>
            <a:off x="0" y="0"/>
            <a:ext cx="12192000" cy="6858000"/>
          </a:xfrm>
          <a:prstGeom prst="rect">
            <a:avLst/>
          </a:prstGeom>
          <a:ln w="12700">
            <a:miter lim="400000"/>
          </a:ln>
        </p:spPr>
      </p:pic>
      <p:sp>
        <p:nvSpPr>
          <p:cNvPr id="42" name="Title Text"/>
          <p:cNvSpPr txBox="1">
            <a:spLocks noGrp="1"/>
          </p:cNvSpPr>
          <p:nvPr>
            <p:ph type="title"/>
          </p:nvPr>
        </p:nvSpPr>
        <p:spPr>
          <a:prstGeom prst="rect">
            <a:avLst/>
          </a:prstGeom>
        </p:spPr>
        <p:txBody>
          <a:bodyPr/>
          <a:lstStyle/>
          <a:p>
            <a:r>
              <a:t>Title Text</a:t>
            </a:r>
          </a:p>
        </p:txBody>
      </p:sp>
      <p:sp>
        <p:nvSpPr>
          <p:cNvPr id="43"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pic>
        <p:nvPicPr>
          <p:cNvPr id="51" name="Picture 1" descr="Picture 1"/>
          <p:cNvPicPr>
            <a:picLocks noChangeAspect="1"/>
          </p:cNvPicPr>
          <p:nvPr/>
        </p:nvPicPr>
        <p:blipFill>
          <a:blip r:embed="rId2" cstate="print">
            <a:extLst/>
          </a:blip>
          <a:stretch>
            <a:fillRect/>
          </a:stretch>
        </p:blipFill>
        <p:spPr>
          <a:xfrm>
            <a:off x="0" y="0"/>
            <a:ext cx="12192000" cy="6858000"/>
          </a:xfrm>
          <a:prstGeom prst="rect">
            <a:avLst/>
          </a:prstGeom>
          <a:ln w="12700">
            <a:miter lim="400000"/>
          </a:ln>
        </p:spPr>
      </p:pic>
      <p:sp>
        <p:nvSpPr>
          <p:cNvPr id="52" name="Title Text"/>
          <p:cNvSpPr txBox="1">
            <a:spLocks noGrp="1"/>
          </p:cNvSpPr>
          <p:nvPr>
            <p:ph type="title"/>
          </p:nvPr>
        </p:nvSpPr>
        <p:spPr>
          <a:xfrm>
            <a:off x="839787" y="365127"/>
            <a:ext cx="10515601" cy="1325563"/>
          </a:xfrm>
          <a:prstGeom prst="rect">
            <a:avLst/>
          </a:prstGeom>
        </p:spPr>
        <p:txBody>
          <a:bodyPr/>
          <a:lstStyle/>
          <a:p>
            <a:r>
              <a:t>Title Text</a:t>
            </a:r>
          </a:p>
        </p:txBody>
      </p:sp>
      <p:sp>
        <p:nvSpPr>
          <p:cNvPr id="53" name="Body Level One…"/>
          <p:cNvSpPr txBox="1">
            <a:spLocks noGrp="1"/>
          </p:cNvSpPr>
          <p:nvPr>
            <p:ph type="body" sz="quarter" idx="1"/>
          </p:nvPr>
        </p:nvSpPr>
        <p:spPr>
          <a:xfrm>
            <a:off x="839788" y="1681163"/>
            <a:ext cx="5157789" cy="823913"/>
          </a:xfrm>
          <a:prstGeom prst="rect">
            <a:avLst/>
          </a:prstGeom>
        </p:spPr>
        <p:txBody>
          <a:bodyPr anchor="b"/>
          <a:lstStyle>
            <a:lvl1pPr marL="0" indent="0">
              <a:buSzTx/>
              <a:buFontTx/>
              <a:buNone/>
              <a:defRPr sz="1800" b="1"/>
            </a:lvl1pPr>
            <a:lvl2pPr marL="0" indent="342900">
              <a:buSzTx/>
              <a:buFontTx/>
              <a:buNone/>
              <a:defRPr sz="1800" b="1"/>
            </a:lvl2pPr>
            <a:lvl3pPr marL="0" indent="685800">
              <a:buSzTx/>
              <a:buFontTx/>
              <a:buNone/>
              <a:defRPr sz="1800" b="1"/>
            </a:lvl3pPr>
            <a:lvl4pPr marL="0" indent="1028700">
              <a:buSzTx/>
              <a:buFontTx/>
              <a:buNone/>
              <a:defRPr sz="1800" b="1"/>
            </a:lvl4pPr>
            <a:lvl5pPr marL="0" indent="1371600">
              <a:buSzTx/>
              <a:buFontTx/>
              <a:buNone/>
              <a:defRPr sz="1800" b="1"/>
            </a:lvl5pPr>
          </a:lstStyle>
          <a:p>
            <a:r>
              <a:t>Body Level One</a:t>
            </a:r>
          </a:p>
          <a:p>
            <a:pPr lvl="1"/>
            <a:r>
              <a:t>Body Level Two</a:t>
            </a:r>
          </a:p>
          <a:p>
            <a:pPr lvl="2"/>
            <a:r>
              <a:t>Body Level Three</a:t>
            </a:r>
          </a:p>
          <a:p>
            <a:pPr lvl="3"/>
            <a:r>
              <a:t>Body Level Four</a:t>
            </a:r>
          </a:p>
          <a:p>
            <a:pPr lvl="4"/>
            <a:r>
              <a:t>Body Level Five</a:t>
            </a:r>
          </a:p>
        </p:txBody>
      </p:sp>
      <p:sp>
        <p:nvSpPr>
          <p:cNvPr id="54" name="Text Placeholder 4"/>
          <p:cNvSpPr>
            <a:spLocks noGrp="1"/>
          </p:cNvSpPr>
          <p:nvPr>
            <p:ph type="body" sz="quarter" idx="13"/>
          </p:nvPr>
        </p:nvSpPr>
        <p:spPr>
          <a:xfrm>
            <a:off x="6172201" y="1681163"/>
            <a:ext cx="5183189" cy="823913"/>
          </a:xfrm>
          <a:prstGeom prst="rect">
            <a:avLst/>
          </a:prstGeom>
        </p:spPr>
        <p:txBody>
          <a:bodyPr anchor="b"/>
          <a:lstStyle/>
          <a:p>
            <a:pPr marL="0" indent="0">
              <a:buSzTx/>
              <a:buFontTx/>
              <a:buNone/>
              <a:defRPr sz="1800" b="1"/>
            </a:pPr>
            <a:endParaRPr/>
          </a:p>
        </p:txBody>
      </p:sp>
      <p:sp>
        <p:nvSpPr>
          <p:cNvPr id="5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62" name="Picture 1" descr="Picture 1"/>
          <p:cNvPicPr>
            <a:picLocks noChangeAspect="1"/>
          </p:cNvPicPr>
          <p:nvPr/>
        </p:nvPicPr>
        <p:blipFill>
          <a:blip r:embed="rId2" cstate="print">
            <a:extLst/>
          </a:blip>
          <a:stretch>
            <a:fillRect/>
          </a:stretch>
        </p:blipFill>
        <p:spPr>
          <a:xfrm>
            <a:off x="0" y="0"/>
            <a:ext cx="12192000" cy="6858000"/>
          </a:xfrm>
          <a:prstGeom prst="rect">
            <a:avLst/>
          </a:prstGeom>
          <a:ln w="12700">
            <a:miter lim="400000"/>
          </a:ln>
        </p:spPr>
      </p:pic>
      <p:sp>
        <p:nvSpPr>
          <p:cNvPr id="63" name="Title Text"/>
          <p:cNvSpPr txBox="1">
            <a:spLocks noGrp="1"/>
          </p:cNvSpPr>
          <p:nvPr>
            <p:ph type="title"/>
          </p:nvPr>
        </p:nvSpPr>
        <p:spPr>
          <a:prstGeom prst="rect">
            <a:avLst/>
          </a:prstGeom>
        </p:spPr>
        <p:txBody>
          <a:bodyPr/>
          <a:lstStyle/>
          <a:p>
            <a:r>
              <a:t>Title Text</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pic>
        <p:nvPicPr>
          <p:cNvPr id="71" name="Picture 1" descr="Picture 1"/>
          <p:cNvPicPr>
            <a:picLocks noChangeAspect="1"/>
          </p:cNvPicPr>
          <p:nvPr/>
        </p:nvPicPr>
        <p:blipFill>
          <a:blip r:embed="rId2" cstate="print">
            <a:extLst/>
          </a:blip>
          <a:stretch>
            <a:fillRect/>
          </a:stretch>
        </p:blipFill>
        <p:spPr>
          <a:xfrm>
            <a:off x="0" y="0"/>
            <a:ext cx="12192000" cy="6858000"/>
          </a:xfrm>
          <a:prstGeom prst="rect">
            <a:avLst/>
          </a:prstGeom>
          <a:ln w="12700">
            <a:miter lim="400000"/>
          </a:ln>
        </p:spPr>
      </p:pic>
      <p:sp>
        <p:nvSpPr>
          <p:cNvPr id="72"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pic>
        <p:nvPicPr>
          <p:cNvPr id="79" name="Picture 1" descr="Picture 1"/>
          <p:cNvPicPr>
            <a:picLocks noChangeAspect="1"/>
          </p:cNvPicPr>
          <p:nvPr/>
        </p:nvPicPr>
        <p:blipFill>
          <a:blip r:embed="rId2" cstate="print">
            <a:extLst/>
          </a:blip>
          <a:stretch>
            <a:fillRect/>
          </a:stretch>
        </p:blipFill>
        <p:spPr>
          <a:xfrm>
            <a:off x="0" y="0"/>
            <a:ext cx="12192000" cy="6858000"/>
          </a:xfrm>
          <a:prstGeom prst="rect">
            <a:avLst/>
          </a:prstGeom>
          <a:ln w="12700">
            <a:miter lim="400000"/>
          </a:ln>
        </p:spPr>
      </p:pic>
      <p:sp>
        <p:nvSpPr>
          <p:cNvPr id="80" name="Title Text"/>
          <p:cNvSpPr txBox="1">
            <a:spLocks noGrp="1"/>
          </p:cNvSpPr>
          <p:nvPr>
            <p:ph type="title"/>
          </p:nvPr>
        </p:nvSpPr>
        <p:spPr>
          <a:xfrm>
            <a:off x="839787" y="457200"/>
            <a:ext cx="3932239" cy="1600200"/>
          </a:xfrm>
          <a:prstGeom prst="rect">
            <a:avLst/>
          </a:prstGeom>
        </p:spPr>
        <p:txBody>
          <a:bodyPr anchor="b"/>
          <a:lstStyle>
            <a:lvl1pPr>
              <a:defRPr sz="2400"/>
            </a:lvl1pPr>
          </a:lstStyle>
          <a:p>
            <a:r>
              <a:t>Title Text</a:t>
            </a:r>
          </a:p>
        </p:txBody>
      </p:sp>
      <p:sp>
        <p:nvSpPr>
          <p:cNvPr id="81" name="Body Level One…"/>
          <p:cNvSpPr txBox="1">
            <a:spLocks noGrp="1"/>
          </p:cNvSpPr>
          <p:nvPr>
            <p:ph type="body" sz="half" idx="1"/>
          </p:nvPr>
        </p:nvSpPr>
        <p:spPr>
          <a:xfrm>
            <a:off x="5183187" y="987427"/>
            <a:ext cx="6172201" cy="4873626"/>
          </a:xfrm>
          <a:prstGeom prst="rect">
            <a:avLst/>
          </a:prstGeom>
        </p:spPr>
        <p:txBody>
          <a:bodyPr/>
          <a:lstStyle>
            <a:lvl1pPr>
              <a:defRPr sz="2400"/>
            </a:lvl1pPr>
            <a:lvl2pPr marL="571500" indent="-228600">
              <a:defRPr sz="2400"/>
            </a:lvl2pPr>
            <a:lvl3pPr marL="1004887" indent="-319087">
              <a:defRPr sz="2400"/>
            </a:lvl3pPr>
            <a:lvl4pPr marL="1455419" indent="-426719">
              <a:defRPr sz="2400"/>
            </a:lvl4pPr>
            <a:lvl5pPr marL="1798320" indent="-426720">
              <a:defRPr sz="2400"/>
            </a:lvl5pPr>
          </a:lstStyle>
          <a:p>
            <a:r>
              <a:t>Body Level One</a:t>
            </a:r>
          </a:p>
          <a:p>
            <a:pPr lvl="1"/>
            <a:r>
              <a:t>Body Level Two</a:t>
            </a:r>
          </a:p>
          <a:p>
            <a:pPr lvl="2"/>
            <a:r>
              <a:t>Body Level Three</a:t>
            </a:r>
          </a:p>
          <a:p>
            <a:pPr lvl="3"/>
            <a:r>
              <a:t>Body Level Four</a:t>
            </a:r>
          </a:p>
          <a:p>
            <a:pPr lvl="4"/>
            <a:r>
              <a:t>Body Level Five</a:t>
            </a:r>
          </a:p>
        </p:txBody>
      </p:sp>
      <p:sp>
        <p:nvSpPr>
          <p:cNvPr id="82" name="Text Placeholder 3"/>
          <p:cNvSpPr>
            <a:spLocks noGrp="1"/>
          </p:cNvSpPr>
          <p:nvPr>
            <p:ph type="body" sz="quarter" idx="13"/>
          </p:nvPr>
        </p:nvSpPr>
        <p:spPr>
          <a:xfrm>
            <a:off x="839787" y="2057400"/>
            <a:ext cx="3932239" cy="3811588"/>
          </a:xfrm>
          <a:prstGeom prst="rect">
            <a:avLst/>
          </a:prstGeom>
        </p:spPr>
        <p:txBody>
          <a:bodyPr/>
          <a:lstStyle/>
          <a:p>
            <a:pPr marL="0" indent="0">
              <a:buSzTx/>
              <a:buFontTx/>
              <a:buNone/>
              <a:defRPr sz="1200"/>
            </a:pPr>
            <a:endParaRPr/>
          </a:p>
        </p:txBody>
      </p:sp>
      <p:sp>
        <p:nvSpPr>
          <p:cNvPr id="8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pic>
        <p:nvPicPr>
          <p:cNvPr id="90" name="Picture 1" descr="Picture 1"/>
          <p:cNvPicPr>
            <a:picLocks noChangeAspect="1"/>
          </p:cNvPicPr>
          <p:nvPr/>
        </p:nvPicPr>
        <p:blipFill>
          <a:blip r:embed="rId2" cstate="print">
            <a:extLst/>
          </a:blip>
          <a:stretch>
            <a:fillRect/>
          </a:stretch>
        </p:blipFill>
        <p:spPr>
          <a:xfrm>
            <a:off x="0" y="0"/>
            <a:ext cx="12192000" cy="6858000"/>
          </a:xfrm>
          <a:prstGeom prst="rect">
            <a:avLst/>
          </a:prstGeom>
          <a:ln w="12700">
            <a:miter lim="400000"/>
          </a:ln>
        </p:spPr>
      </p:pic>
      <p:sp>
        <p:nvSpPr>
          <p:cNvPr id="91" name="Title Text"/>
          <p:cNvSpPr txBox="1">
            <a:spLocks noGrp="1"/>
          </p:cNvSpPr>
          <p:nvPr>
            <p:ph type="title"/>
          </p:nvPr>
        </p:nvSpPr>
        <p:spPr>
          <a:xfrm>
            <a:off x="839787" y="457200"/>
            <a:ext cx="3932239" cy="1600200"/>
          </a:xfrm>
          <a:prstGeom prst="rect">
            <a:avLst/>
          </a:prstGeom>
        </p:spPr>
        <p:txBody>
          <a:bodyPr anchor="b"/>
          <a:lstStyle>
            <a:lvl1pPr>
              <a:defRPr sz="2400"/>
            </a:lvl1pPr>
          </a:lstStyle>
          <a:p>
            <a:r>
              <a:t>Title Text</a:t>
            </a:r>
          </a:p>
        </p:txBody>
      </p:sp>
      <p:sp>
        <p:nvSpPr>
          <p:cNvPr id="92" name="Picture Placeholder 2"/>
          <p:cNvSpPr>
            <a:spLocks noGrp="1"/>
          </p:cNvSpPr>
          <p:nvPr>
            <p:ph type="pic" sz="half" idx="13"/>
          </p:nvPr>
        </p:nvSpPr>
        <p:spPr>
          <a:xfrm>
            <a:off x="5183187" y="987427"/>
            <a:ext cx="6172201" cy="4873626"/>
          </a:xfrm>
          <a:prstGeom prst="rect">
            <a:avLst/>
          </a:prstGeom>
        </p:spPr>
        <p:txBody>
          <a:bodyPr lIns="91439" rIns="91439">
            <a:noAutofit/>
          </a:bodyPr>
          <a:lstStyle/>
          <a:p>
            <a:endParaRPr/>
          </a:p>
        </p:txBody>
      </p:sp>
      <p:sp>
        <p:nvSpPr>
          <p:cNvPr id="93"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200"/>
            </a:lvl1pPr>
            <a:lvl2pPr marL="0" indent="342900">
              <a:buSzTx/>
              <a:buFontTx/>
              <a:buNone/>
              <a:defRPr sz="1200"/>
            </a:lvl2pPr>
            <a:lvl3pPr marL="0" indent="685800">
              <a:buSzTx/>
              <a:buFontTx/>
              <a:buNone/>
              <a:defRPr sz="1200"/>
            </a:lvl3pPr>
            <a:lvl4pPr marL="0" indent="1028700">
              <a:buSzTx/>
              <a:buFontTx/>
              <a:buNone/>
              <a:defRPr sz="1200"/>
            </a:lvl4pPr>
            <a:lvl5pPr marL="0" indent="1371600">
              <a:buSzTx/>
              <a:buFontTx/>
              <a:buNone/>
              <a:defRPr sz="1200"/>
            </a:lvl5p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pic>
        <p:nvPicPr>
          <p:cNvPr id="2" name="ppt fastly background 1-1.jpg" descr="ppt fastly background 1-1.jpg"/>
          <p:cNvPicPr>
            <a:picLocks noChangeAspect="1"/>
          </p:cNvPicPr>
          <p:nvPr/>
        </p:nvPicPr>
        <p:blipFill>
          <a:blip r:embed="rId13" cstate="print">
            <a:extLst/>
          </a:blip>
          <a:stretch>
            <a:fillRect/>
          </a:stretch>
        </p:blipFill>
        <p:spPr>
          <a:xfrm>
            <a:off x="0" y="0"/>
            <a:ext cx="12192000" cy="6858000"/>
          </a:xfrm>
          <a:prstGeom prst="rect">
            <a:avLst/>
          </a:prstGeom>
          <a:ln w="12700">
            <a:miter lim="400000"/>
          </a:ln>
        </p:spPr>
      </p:pic>
      <p:sp>
        <p:nvSpPr>
          <p:cNvPr id="3" name="Title Text"/>
          <p:cNvSpPr txBox="1">
            <a:spLocks noGrp="1"/>
          </p:cNvSpPr>
          <p:nvPr>
            <p:ph type="title"/>
          </p:nvPr>
        </p:nvSpPr>
        <p:spPr>
          <a:xfrm>
            <a:off x="838200" y="352425"/>
            <a:ext cx="10515600" cy="1325564"/>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a:bodyPr>
          <a:lstStyle/>
          <a:p>
            <a:r>
              <a:t>Title Text</a:t>
            </a:r>
          </a:p>
        </p:txBody>
      </p:sp>
      <p:sp>
        <p:nvSpPr>
          <p:cNvPr id="4"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11129037" y="6432781"/>
            <a:ext cx="220003" cy="205914"/>
          </a:xfrm>
          <a:prstGeom prst="rect">
            <a:avLst/>
          </a:prstGeom>
          <a:ln w="12700">
            <a:miter lim="400000"/>
          </a:ln>
        </p:spPr>
        <p:txBody>
          <a:bodyPr wrap="none" lIns="45719" rIns="45719" anchor="ctr">
            <a:spAutoFit/>
          </a:bodyPr>
          <a:lstStyle>
            <a:lvl1pPr algn="r">
              <a:defRPr sz="900">
                <a:solidFill>
                  <a:srgbClr val="888888"/>
                </a:solidFill>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90000"/>
        </a:lnSpc>
        <a:spcBef>
          <a:spcPts val="0"/>
        </a:spcBef>
        <a:spcAft>
          <a:spcPts val="0"/>
        </a:spcAft>
        <a:buClrTx/>
        <a:buSzTx/>
        <a:buFontTx/>
        <a:buNone/>
        <a:tabLst/>
        <a:defRPr sz="3300" b="0" i="0" u="none" strike="noStrike" cap="none" spc="0" baseline="0">
          <a:ln>
            <a:noFill/>
          </a:ln>
          <a:solidFill>
            <a:srgbClr val="000000"/>
          </a:solidFill>
          <a:uFillTx/>
          <a:latin typeface="+mn-lt"/>
          <a:ea typeface="+mn-ea"/>
          <a:cs typeface="+mn-cs"/>
          <a:sym typeface="Calibri"/>
        </a:defRPr>
      </a:lvl1pPr>
      <a:lvl2pPr marL="0" marR="0" indent="0" algn="l" defTabSz="914400" rtl="0" latinLnBrk="0">
        <a:lnSpc>
          <a:spcPct val="90000"/>
        </a:lnSpc>
        <a:spcBef>
          <a:spcPts val="0"/>
        </a:spcBef>
        <a:spcAft>
          <a:spcPts val="0"/>
        </a:spcAft>
        <a:buClrTx/>
        <a:buSzTx/>
        <a:buFontTx/>
        <a:buNone/>
        <a:tabLst/>
        <a:defRPr sz="3300" b="0" i="0" u="none" strike="noStrike" cap="none" spc="0" baseline="0">
          <a:ln>
            <a:noFill/>
          </a:ln>
          <a:solidFill>
            <a:srgbClr val="000000"/>
          </a:solidFill>
          <a:uFillTx/>
          <a:latin typeface="+mn-lt"/>
          <a:ea typeface="+mn-ea"/>
          <a:cs typeface="+mn-cs"/>
          <a:sym typeface="Calibri"/>
        </a:defRPr>
      </a:lvl2pPr>
      <a:lvl3pPr marL="0" marR="0" indent="0" algn="l" defTabSz="914400" rtl="0" latinLnBrk="0">
        <a:lnSpc>
          <a:spcPct val="90000"/>
        </a:lnSpc>
        <a:spcBef>
          <a:spcPts val="0"/>
        </a:spcBef>
        <a:spcAft>
          <a:spcPts val="0"/>
        </a:spcAft>
        <a:buClrTx/>
        <a:buSzTx/>
        <a:buFontTx/>
        <a:buNone/>
        <a:tabLst/>
        <a:defRPr sz="3300" b="0" i="0" u="none" strike="noStrike" cap="none" spc="0" baseline="0">
          <a:ln>
            <a:noFill/>
          </a:ln>
          <a:solidFill>
            <a:srgbClr val="000000"/>
          </a:solidFill>
          <a:uFillTx/>
          <a:latin typeface="+mn-lt"/>
          <a:ea typeface="+mn-ea"/>
          <a:cs typeface="+mn-cs"/>
          <a:sym typeface="Calibri"/>
        </a:defRPr>
      </a:lvl3pPr>
      <a:lvl4pPr marL="0" marR="0" indent="0" algn="l" defTabSz="914400" rtl="0" latinLnBrk="0">
        <a:lnSpc>
          <a:spcPct val="90000"/>
        </a:lnSpc>
        <a:spcBef>
          <a:spcPts val="0"/>
        </a:spcBef>
        <a:spcAft>
          <a:spcPts val="0"/>
        </a:spcAft>
        <a:buClrTx/>
        <a:buSzTx/>
        <a:buFontTx/>
        <a:buNone/>
        <a:tabLst/>
        <a:defRPr sz="3300" b="0" i="0" u="none" strike="noStrike" cap="none" spc="0" baseline="0">
          <a:ln>
            <a:noFill/>
          </a:ln>
          <a:solidFill>
            <a:srgbClr val="000000"/>
          </a:solidFill>
          <a:uFillTx/>
          <a:latin typeface="+mn-lt"/>
          <a:ea typeface="+mn-ea"/>
          <a:cs typeface="+mn-cs"/>
          <a:sym typeface="Calibri"/>
        </a:defRPr>
      </a:lvl4pPr>
      <a:lvl5pPr marL="0" marR="0" indent="0" algn="l" defTabSz="914400" rtl="0" latinLnBrk="0">
        <a:lnSpc>
          <a:spcPct val="90000"/>
        </a:lnSpc>
        <a:spcBef>
          <a:spcPts val="0"/>
        </a:spcBef>
        <a:spcAft>
          <a:spcPts val="0"/>
        </a:spcAft>
        <a:buClrTx/>
        <a:buSzTx/>
        <a:buFontTx/>
        <a:buNone/>
        <a:tabLst/>
        <a:defRPr sz="3300" b="0" i="0" u="none" strike="noStrike" cap="none" spc="0" baseline="0">
          <a:ln>
            <a:noFill/>
          </a:ln>
          <a:solidFill>
            <a:srgbClr val="000000"/>
          </a:solidFill>
          <a:uFillTx/>
          <a:latin typeface="+mn-lt"/>
          <a:ea typeface="+mn-ea"/>
          <a:cs typeface="+mn-cs"/>
          <a:sym typeface="Calibri"/>
        </a:defRPr>
      </a:lvl5pPr>
      <a:lvl6pPr marL="0" marR="0" indent="342900" algn="l" defTabSz="914400" rtl="0" latinLnBrk="0">
        <a:lnSpc>
          <a:spcPct val="90000"/>
        </a:lnSpc>
        <a:spcBef>
          <a:spcPts val="0"/>
        </a:spcBef>
        <a:spcAft>
          <a:spcPts val="0"/>
        </a:spcAft>
        <a:buClrTx/>
        <a:buSzTx/>
        <a:buFontTx/>
        <a:buNone/>
        <a:tabLst/>
        <a:defRPr sz="3300" b="0" i="0" u="none" strike="noStrike" cap="none" spc="0" baseline="0">
          <a:ln>
            <a:noFill/>
          </a:ln>
          <a:solidFill>
            <a:srgbClr val="000000"/>
          </a:solidFill>
          <a:uFillTx/>
          <a:latin typeface="+mn-lt"/>
          <a:ea typeface="+mn-ea"/>
          <a:cs typeface="+mn-cs"/>
          <a:sym typeface="Calibri"/>
        </a:defRPr>
      </a:lvl6pPr>
      <a:lvl7pPr marL="0" marR="0" indent="685800" algn="l" defTabSz="914400" rtl="0" latinLnBrk="0">
        <a:lnSpc>
          <a:spcPct val="90000"/>
        </a:lnSpc>
        <a:spcBef>
          <a:spcPts val="0"/>
        </a:spcBef>
        <a:spcAft>
          <a:spcPts val="0"/>
        </a:spcAft>
        <a:buClrTx/>
        <a:buSzTx/>
        <a:buFontTx/>
        <a:buNone/>
        <a:tabLst/>
        <a:defRPr sz="3300" b="0" i="0" u="none" strike="noStrike" cap="none" spc="0" baseline="0">
          <a:ln>
            <a:noFill/>
          </a:ln>
          <a:solidFill>
            <a:srgbClr val="000000"/>
          </a:solidFill>
          <a:uFillTx/>
          <a:latin typeface="+mn-lt"/>
          <a:ea typeface="+mn-ea"/>
          <a:cs typeface="+mn-cs"/>
          <a:sym typeface="Calibri"/>
        </a:defRPr>
      </a:lvl7pPr>
      <a:lvl8pPr marL="0" marR="0" indent="1028700" algn="l" defTabSz="914400" rtl="0" latinLnBrk="0">
        <a:lnSpc>
          <a:spcPct val="90000"/>
        </a:lnSpc>
        <a:spcBef>
          <a:spcPts val="0"/>
        </a:spcBef>
        <a:spcAft>
          <a:spcPts val="0"/>
        </a:spcAft>
        <a:buClrTx/>
        <a:buSzTx/>
        <a:buFontTx/>
        <a:buNone/>
        <a:tabLst/>
        <a:defRPr sz="3300" b="0" i="0" u="none" strike="noStrike" cap="none" spc="0" baseline="0">
          <a:ln>
            <a:noFill/>
          </a:ln>
          <a:solidFill>
            <a:srgbClr val="000000"/>
          </a:solidFill>
          <a:uFillTx/>
          <a:latin typeface="+mn-lt"/>
          <a:ea typeface="+mn-ea"/>
          <a:cs typeface="+mn-cs"/>
          <a:sym typeface="Calibri"/>
        </a:defRPr>
      </a:lvl8pPr>
      <a:lvl9pPr marL="0" marR="0" indent="1371600" algn="l" defTabSz="914400" rtl="0" latinLnBrk="0">
        <a:lnSpc>
          <a:spcPct val="90000"/>
        </a:lnSpc>
        <a:spcBef>
          <a:spcPts val="0"/>
        </a:spcBef>
        <a:spcAft>
          <a:spcPts val="0"/>
        </a:spcAft>
        <a:buClrTx/>
        <a:buSzTx/>
        <a:buFontTx/>
        <a:buNone/>
        <a:tabLst/>
        <a:defRPr sz="3300" b="0" i="0" u="none" strike="noStrike" cap="none" spc="0" baseline="0">
          <a:ln>
            <a:noFill/>
          </a:ln>
          <a:solidFill>
            <a:srgbClr val="000000"/>
          </a:solidFill>
          <a:uFillTx/>
          <a:latin typeface="+mn-lt"/>
          <a:ea typeface="+mn-ea"/>
          <a:cs typeface="+mn-cs"/>
          <a:sym typeface="Calibri"/>
        </a:defRPr>
      </a:lvl9pPr>
    </p:titleStyle>
    <p:bodyStyle>
      <a:lvl1pPr marL="171450" marR="0" indent="-171450" algn="l" defTabSz="914400" rtl="0" latinLnBrk="0">
        <a:lnSpc>
          <a:spcPct val="90000"/>
        </a:lnSpc>
        <a:spcBef>
          <a:spcPts val="700"/>
        </a:spcBef>
        <a:spcAft>
          <a:spcPts val="0"/>
        </a:spcAft>
        <a:buClrTx/>
        <a:buSzPct val="100000"/>
        <a:buFont typeface="Arial"/>
        <a:buChar char="•"/>
        <a:tabLst/>
        <a:defRPr sz="2100" b="0" i="0" u="none" strike="noStrike" cap="none" spc="0" baseline="0">
          <a:ln>
            <a:noFill/>
          </a:ln>
          <a:solidFill>
            <a:srgbClr val="000000"/>
          </a:solidFill>
          <a:uFillTx/>
          <a:latin typeface="+mn-lt"/>
          <a:ea typeface="+mn-ea"/>
          <a:cs typeface="+mn-cs"/>
          <a:sym typeface="Calibri"/>
        </a:defRPr>
      </a:lvl1pPr>
      <a:lvl2pPr marL="542925" marR="0" indent="-200025" algn="l" defTabSz="914400" rtl="0" latinLnBrk="0">
        <a:lnSpc>
          <a:spcPct val="90000"/>
        </a:lnSpc>
        <a:spcBef>
          <a:spcPts val="700"/>
        </a:spcBef>
        <a:spcAft>
          <a:spcPts val="0"/>
        </a:spcAft>
        <a:buClrTx/>
        <a:buSzPct val="100000"/>
        <a:buFont typeface="Arial"/>
        <a:buChar char="•"/>
        <a:tabLst/>
        <a:defRPr sz="2100" b="0" i="0" u="none" strike="noStrike" cap="none" spc="0" baseline="0">
          <a:ln>
            <a:noFill/>
          </a:ln>
          <a:solidFill>
            <a:srgbClr val="000000"/>
          </a:solidFill>
          <a:uFillTx/>
          <a:latin typeface="+mn-lt"/>
          <a:ea typeface="+mn-ea"/>
          <a:cs typeface="+mn-cs"/>
          <a:sym typeface="Calibri"/>
        </a:defRPr>
      </a:lvl2pPr>
      <a:lvl3pPr marL="925116" marR="0" indent="-239316" algn="l" defTabSz="914400" rtl="0" latinLnBrk="0">
        <a:lnSpc>
          <a:spcPct val="90000"/>
        </a:lnSpc>
        <a:spcBef>
          <a:spcPts val="700"/>
        </a:spcBef>
        <a:spcAft>
          <a:spcPts val="0"/>
        </a:spcAft>
        <a:buClrTx/>
        <a:buSzPct val="100000"/>
        <a:buFont typeface="Arial"/>
        <a:buChar char="•"/>
        <a:tabLst/>
        <a:defRPr sz="2100" b="0" i="0" u="none" strike="noStrike" cap="none" spc="0" baseline="0">
          <a:ln>
            <a:noFill/>
          </a:ln>
          <a:solidFill>
            <a:srgbClr val="000000"/>
          </a:solidFill>
          <a:uFillTx/>
          <a:latin typeface="+mn-lt"/>
          <a:ea typeface="+mn-ea"/>
          <a:cs typeface="+mn-cs"/>
          <a:sym typeface="Calibri"/>
        </a:defRPr>
      </a:lvl3pPr>
      <a:lvl4pPr marL="1295400" marR="0" indent="-266700" algn="l" defTabSz="914400" rtl="0" latinLnBrk="0">
        <a:lnSpc>
          <a:spcPct val="90000"/>
        </a:lnSpc>
        <a:spcBef>
          <a:spcPts val="700"/>
        </a:spcBef>
        <a:spcAft>
          <a:spcPts val="0"/>
        </a:spcAft>
        <a:buClrTx/>
        <a:buSzPct val="100000"/>
        <a:buFont typeface="Arial"/>
        <a:buChar char="•"/>
        <a:tabLst/>
        <a:defRPr sz="2100" b="0" i="0" u="none" strike="noStrike" cap="none" spc="0" baseline="0">
          <a:ln>
            <a:noFill/>
          </a:ln>
          <a:solidFill>
            <a:srgbClr val="000000"/>
          </a:solidFill>
          <a:uFillTx/>
          <a:latin typeface="+mn-lt"/>
          <a:ea typeface="+mn-ea"/>
          <a:cs typeface="+mn-cs"/>
          <a:sym typeface="Calibri"/>
        </a:defRPr>
      </a:lvl4pPr>
      <a:lvl5pPr marL="1638300" marR="0" indent="-266700" algn="l" defTabSz="914400" rtl="0" latinLnBrk="0">
        <a:lnSpc>
          <a:spcPct val="90000"/>
        </a:lnSpc>
        <a:spcBef>
          <a:spcPts val="700"/>
        </a:spcBef>
        <a:spcAft>
          <a:spcPts val="0"/>
        </a:spcAft>
        <a:buClrTx/>
        <a:buSzPct val="100000"/>
        <a:buFont typeface="Arial"/>
        <a:buChar char="•"/>
        <a:tabLst/>
        <a:defRPr sz="2100" b="0" i="0" u="none" strike="noStrike" cap="none" spc="0" baseline="0">
          <a:ln>
            <a:noFill/>
          </a:ln>
          <a:solidFill>
            <a:srgbClr val="000000"/>
          </a:solidFill>
          <a:uFillTx/>
          <a:latin typeface="+mn-lt"/>
          <a:ea typeface="+mn-ea"/>
          <a:cs typeface="+mn-cs"/>
          <a:sym typeface="Calibri"/>
        </a:defRPr>
      </a:lvl5pPr>
      <a:lvl6pPr marL="1991457" marR="0" indent="-276957" algn="l" defTabSz="914400" rtl="0" latinLnBrk="0">
        <a:lnSpc>
          <a:spcPct val="90000"/>
        </a:lnSpc>
        <a:spcBef>
          <a:spcPts val="700"/>
        </a:spcBef>
        <a:spcAft>
          <a:spcPts val="0"/>
        </a:spcAft>
        <a:buClrTx/>
        <a:buSzPct val="100000"/>
        <a:buFont typeface="Arial"/>
        <a:buChar char="•"/>
        <a:tabLst/>
        <a:defRPr sz="2100" b="0" i="0" u="none" strike="noStrike" cap="none" spc="0" baseline="0">
          <a:ln>
            <a:noFill/>
          </a:ln>
          <a:solidFill>
            <a:srgbClr val="000000"/>
          </a:solidFill>
          <a:uFillTx/>
          <a:latin typeface="+mn-lt"/>
          <a:ea typeface="+mn-ea"/>
          <a:cs typeface="+mn-cs"/>
          <a:sym typeface="Calibri"/>
        </a:defRPr>
      </a:lvl6pPr>
      <a:lvl7pPr marL="2334357" marR="0" indent="-276957" algn="l" defTabSz="914400" rtl="0" latinLnBrk="0">
        <a:lnSpc>
          <a:spcPct val="90000"/>
        </a:lnSpc>
        <a:spcBef>
          <a:spcPts val="700"/>
        </a:spcBef>
        <a:spcAft>
          <a:spcPts val="0"/>
        </a:spcAft>
        <a:buClrTx/>
        <a:buSzPct val="100000"/>
        <a:buFont typeface="Arial"/>
        <a:buChar char="•"/>
        <a:tabLst/>
        <a:defRPr sz="2100" b="0" i="0" u="none" strike="noStrike" cap="none" spc="0" baseline="0">
          <a:ln>
            <a:noFill/>
          </a:ln>
          <a:solidFill>
            <a:srgbClr val="000000"/>
          </a:solidFill>
          <a:uFillTx/>
          <a:latin typeface="+mn-lt"/>
          <a:ea typeface="+mn-ea"/>
          <a:cs typeface="+mn-cs"/>
          <a:sym typeface="Calibri"/>
        </a:defRPr>
      </a:lvl7pPr>
      <a:lvl8pPr marL="2677257" marR="0" indent="-276957" algn="l" defTabSz="914400" rtl="0" latinLnBrk="0">
        <a:lnSpc>
          <a:spcPct val="90000"/>
        </a:lnSpc>
        <a:spcBef>
          <a:spcPts val="700"/>
        </a:spcBef>
        <a:spcAft>
          <a:spcPts val="0"/>
        </a:spcAft>
        <a:buClrTx/>
        <a:buSzPct val="100000"/>
        <a:buFont typeface="Arial"/>
        <a:buChar char="•"/>
        <a:tabLst/>
        <a:defRPr sz="2100" b="0" i="0" u="none" strike="noStrike" cap="none" spc="0" baseline="0">
          <a:ln>
            <a:noFill/>
          </a:ln>
          <a:solidFill>
            <a:srgbClr val="000000"/>
          </a:solidFill>
          <a:uFillTx/>
          <a:latin typeface="+mn-lt"/>
          <a:ea typeface="+mn-ea"/>
          <a:cs typeface="+mn-cs"/>
          <a:sym typeface="Calibri"/>
        </a:defRPr>
      </a:lvl8pPr>
      <a:lvl9pPr marL="3020157" marR="0" indent="-276957" algn="l" defTabSz="914400" rtl="0" latinLnBrk="0">
        <a:lnSpc>
          <a:spcPct val="90000"/>
        </a:lnSpc>
        <a:spcBef>
          <a:spcPts val="700"/>
        </a:spcBef>
        <a:spcAft>
          <a:spcPts val="0"/>
        </a:spcAft>
        <a:buClrTx/>
        <a:buSzPct val="100000"/>
        <a:buFont typeface="Arial"/>
        <a:buChar char="•"/>
        <a:tabLst/>
        <a:defRPr sz="21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1A9A0"/>
        </a:solidFill>
        <a:effectLst/>
      </p:bgPr>
    </p:bg>
    <p:spTree>
      <p:nvGrpSpPr>
        <p:cNvPr id="1" name=""/>
        <p:cNvGrpSpPr/>
        <p:nvPr/>
      </p:nvGrpSpPr>
      <p:grpSpPr>
        <a:xfrm>
          <a:off x="0" y="0"/>
          <a:ext cx="0" cy="0"/>
          <a:chOff x="0" y="0"/>
          <a:chExt cx="0" cy="0"/>
        </a:xfrm>
      </p:grpSpPr>
      <p:sp>
        <p:nvSpPr>
          <p:cNvPr id="123" name="TextBox 2"/>
          <p:cNvSpPr txBox="1"/>
          <p:nvPr/>
        </p:nvSpPr>
        <p:spPr>
          <a:xfrm>
            <a:off x="1167318" y="796833"/>
            <a:ext cx="9922214" cy="4511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400">
                <a:solidFill>
                  <a:srgbClr val="58585A"/>
                </a:solidFill>
                <a:latin typeface="+mj-lt"/>
                <a:ea typeface="+mj-ea"/>
                <a:cs typeface="+mj-cs"/>
                <a:sym typeface="Helvetica"/>
              </a:defRPr>
            </a:pPr>
            <a:r>
              <a:rPr dirty="0"/>
              <a:t>People who live at the lower ends of watersheds cannot be isolationist—or not for long. Pretty soon they will notice that water flows, and that will set them to thinking about the people upstream who either do or do not send down their silt and pollutants and garbage. Thinking about the people upstream ought to cause further thinking about the people downstream. Such pondering on the facts of gravity and the fluidity of water shows us that the golden rule speaks to a condition of absolute interdependency and obligation. People who live on rivers might rephrase the rule in this way: Do unto those downstream as you would have those upstream do unto you.</a:t>
            </a:r>
          </a:p>
          <a:p>
            <a:pPr>
              <a:defRPr sz="2400"/>
            </a:pPr>
            <a:endParaRPr dirty="0"/>
          </a:p>
          <a:p>
            <a:pPr>
              <a:defRPr sz="2400">
                <a:solidFill>
                  <a:srgbClr val="58585A"/>
                </a:solidFill>
                <a:latin typeface="+mj-lt"/>
                <a:ea typeface="+mj-ea"/>
                <a:cs typeface="+mj-cs"/>
                <a:sym typeface="Helvetica"/>
              </a:defRPr>
            </a:pPr>
            <a:r>
              <a:rPr dirty="0"/>
              <a:t>From </a:t>
            </a:r>
            <a:r>
              <a:rPr lang="en-US" i="1" dirty="0"/>
              <a:t>"</a:t>
            </a:r>
            <a:r>
              <a:rPr i="1" dirty="0" smtClean="0"/>
              <a:t>Watershed </a:t>
            </a:r>
            <a:r>
              <a:rPr i="1" dirty="0"/>
              <a:t>and </a:t>
            </a:r>
            <a:r>
              <a:rPr i="1" dirty="0" smtClean="0"/>
              <a:t>Commonwealth</a:t>
            </a:r>
            <a:r>
              <a:rPr lang="en-US" i="1" dirty="0" smtClean="0"/>
              <a:t>"</a:t>
            </a:r>
            <a:r>
              <a:rPr i="1" dirty="0" smtClean="0"/>
              <a:t> </a:t>
            </a:r>
            <a:r>
              <a:rPr dirty="0"/>
              <a:t>by Wendell Berry</a:t>
            </a:r>
          </a:p>
        </p:txBody>
      </p:sp>
      <p:sp>
        <p:nvSpPr>
          <p:cNvPr id="124" name="Rectangle 1"/>
          <p:cNvSpPr txBox="1"/>
          <p:nvPr/>
        </p:nvSpPr>
        <p:spPr>
          <a:xfrm>
            <a:off x="1167318" y="5489111"/>
            <a:ext cx="10029219" cy="27699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200">
                <a:solidFill>
                  <a:srgbClr val="58585A"/>
                </a:solidFill>
                <a:latin typeface="+mj-lt"/>
                <a:ea typeface="+mj-ea"/>
                <a:cs typeface="+mj-cs"/>
                <a:sym typeface="Helvetica"/>
              </a:defRPr>
            </a:lvl1pPr>
          </a:lstStyle>
          <a:p>
            <a:r>
              <a:rPr lang="en-US" dirty="0" smtClean="0"/>
              <a:t>© </a:t>
            </a:r>
            <a:r>
              <a:rPr dirty="0" smtClean="0"/>
              <a:t>2003 </a:t>
            </a:r>
            <a:r>
              <a:rPr dirty="0"/>
              <a:t>by Wendell Berry, from </a:t>
            </a:r>
            <a:r>
              <a:rPr i="1" dirty="0"/>
              <a:t>Citizenship Papers</a:t>
            </a:r>
            <a:r>
              <a:rPr dirty="0"/>
              <a:t>. Used by permission of Counterpoint.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1A9A0"/>
        </a:solidFill>
        <a:effectLst/>
      </p:bgPr>
    </p:bg>
    <p:spTree>
      <p:nvGrpSpPr>
        <p:cNvPr id="1" name=""/>
        <p:cNvGrpSpPr/>
        <p:nvPr/>
      </p:nvGrpSpPr>
      <p:grpSpPr>
        <a:xfrm>
          <a:off x="0" y="0"/>
          <a:ext cx="0" cy="0"/>
          <a:chOff x="0" y="0"/>
          <a:chExt cx="0" cy="0"/>
        </a:xfrm>
      </p:grpSpPr>
      <p:sp>
        <p:nvSpPr>
          <p:cNvPr id="126" name="TextBox 2"/>
          <p:cNvSpPr txBox="1"/>
          <p:nvPr/>
        </p:nvSpPr>
        <p:spPr>
          <a:xfrm>
            <a:off x="2050868" y="1972491"/>
            <a:ext cx="8845731" cy="1569660"/>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pPr>
              <a:defRPr sz="2400">
                <a:solidFill>
                  <a:srgbClr val="58585A"/>
                </a:solidFill>
                <a:latin typeface="+mj-lt"/>
                <a:ea typeface="+mj-ea"/>
                <a:cs typeface="+mj-cs"/>
                <a:sym typeface="Helvetica"/>
              </a:defRPr>
            </a:pPr>
            <a:r>
              <a:rPr dirty="0"/>
              <a:t>So in everything do to others what you would have them do to you, for this sums up the Law and the Prophets.</a:t>
            </a:r>
          </a:p>
          <a:p>
            <a:pPr>
              <a:defRPr sz="2400">
                <a:solidFill>
                  <a:srgbClr val="58585A"/>
                </a:solidFill>
                <a:latin typeface="+mj-lt"/>
                <a:ea typeface="+mj-ea"/>
                <a:cs typeface="+mj-cs"/>
                <a:sym typeface="Helvetica"/>
              </a:defRPr>
            </a:pPr>
            <a:endParaRPr dirty="0"/>
          </a:p>
          <a:p>
            <a:pPr>
              <a:defRPr sz="2400">
                <a:solidFill>
                  <a:srgbClr val="58585A"/>
                </a:solidFill>
                <a:latin typeface="+mj-lt"/>
                <a:ea typeface="+mj-ea"/>
                <a:cs typeface="+mj-cs"/>
                <a:sym typeface="Helvetica"/>
              </a:defRPr>
            </a:pPr>
            <a:r>
              <a:rPr dirty="0"/>
              <a:t>					          Jesus, </a:t>
            </a:r>
            <a:r>
              <a:rPr b="1" dirty="0">
                <a:solidFill>
                  <a:srgbClr val="21A9A0"/>
                </a:solidFill>
              </a:rPr>
              <a:t>Matthew 7:12</a:t>
            </a:r>
          </a:p>
        </p:txBody>
      </p:sp>
    </p:spTree>
  </p:cSld>
  <p:clrMapOvr>
    <a:masterClrMapping/>
  </p:clrMapOvr>
  <p:transition spd="med"/>
</p:sld>
</file>

<file path=ppt/theme/theme1.xml><?xml version="1.0" encoding="utf-8"?>
<a:theme xmlns:a="http://schemas.openxmlformats.org/drawingml/2006/main" name="Office Theme - Default">
  <a:themeElements>
    <a:clrScheme name="Office Theme - Default">
      <a:dk1>
        <a:srgbClr val="000000"/>
      </a:dk1>
      <a:lt1>
        <a:srgbClr val="FFFFFF"/>
      </a:lt1>
      <a:dk2>
        <a:srgbClr val="A7A7A7"/>
      </a:dk2>
      <a:lt2>
        <a:srgbClr val="535353"/>
      </a:lt2>
      <a:accent1>
        <a:srgbClr val="5B9BD5"/>
      </a:accent1>
      <a:accent2>
        <a:srgbClr val="ED7D31"/>
      </a:accent2>
      <a:accent3>
        <a:srgbClr val="8F8F8F"/>
      </a:accent3>
      <a:accent4>
        <a:srgbClr val="707070"/>
      </a:accent4>
      <a:accent5>
        <a:srgbClr val="B5CBE7"/>
      </a:accent5>
      <a:accent6>
        <a:srgbClr val="D7712B"/>
      </a:accent6>
      <a:hlink>
        <a:srgbClr val="0000FF"/>
      </a:hlink>
      <a:folHlink>
        <a:srgbClr val="FF00FF"/>
      </a:folHlink>
    </a:clrScheme>
    <a:fontScheme name="Office Theme - Default">
      <a:majorFont>
        <a:latin typeface="Helvetica"/>
        <a:ea typeface="Helvetica"/>
        <a:cs typeface="Helvetica"/>
      </a:majorFont>
      <a:minorFont>
        <a:latin typeface="Calibri"/>
        <a:ea typeface="Calibri"/>
        <a:cs typeface="Calibri"/>
      </a:minorFont>
    </a:fontScheme>
    <a:fmtScheme name="Office Theme - 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 Default">
  <a:themeElements>
    <a:clrScheme name="Office Theme - Default">
      <a:dk1>
        <a:srgbClr val="000000"/>
      </a:dk1>
      <a:lt1>
        <a:srgbClr val="FFFFFF"/>
      </a:lt1>
      <a:dk2>
        <a:srgbClr val="A7A7A7"/>
      </a:dk2>
      <a:lt2>
        <a:srgbClr val="535353"/>
      </a:lt2>
      <a:accent1>
        <a:srgbClr val="5B9BD5"/>
      </a:accent1>
      <a:accent2>
        <a:srgbClr val="ED7D31"/>
      </a:accent2>
      <a:accent3>
        <a:srgbClr val="8F8F8F"/>
      </a:accent3>
      <a:accent4>
        <a:srgbClr val="707070"/>
      </a:accent4>
      <a:accent5>
        <a:srgbClr val="B5CBE7"/>
      </a:accent5>
      <a:accent6>
        <a:srgbClr val="D7712B"/>
      </a:accent6>
      <a:hlink>
        <a:srgbClr val="0000FF"/>
      </a:hlink>
      <a:folHlink>
        <a:srgbClr val="FF00FF"/>
      </a:folHlink>
    </a:clrScheme>
    <a:fontScheme name="Office Theme - Default">
      <a:majorFont>
        <a:latin typeface="Helvetica"/>
        <a:ea typeface="Helvetica"/>
        <a:cs typeface="Helvetica"/>
      </a:majorFont>
      <a:minorFont>
        <a:latin typeface="Calibri"/>
        <a:ea typeface="Calibri"/>
        <a:cs typeface="Calibri"/>
      </a:minorFont>
    </a:fontScheme>
    <a:fmtScheme name="Office Theme - 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TotalTime>
  <Words>171</Words>
  <Application>Microsoft Macintosh PowerPoint</Application>
  <PresentationFormat>Widescreen</PresentationFormat>
  <Paragraphs>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Calibri</vt:lpstr>
      <vt:lpstr>Helvetica</vt:lpstr>
      <vt:lpstr>Arial</vt:lpstr>
      <vt:lpstr>Office Theme - Default</vt:lpstr>
      <vt:lpstr>PowerPoint Presentation</vt:lpstr>
      <vt:lpstr>PowerPoint Presentation</vt:lpstr>
    </vt:vector>
  </TitlesOfParts>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Kami</dc:creator>
  <cp:lastModifiedBy>Andy Saur</cp:lastModifiedBy>
  <cp:revision>5</cp:revision>
  <dcterms:modified xsi:type="dcterms:W3CDTF">2017-08-15T18:06:22Z</dcterms:modified>
</cp:coreProperties>
</file>