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>
              <a:alpha val="20000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254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pt fastly background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>
            <p:ph type="title"/>
          </p:nvPr>
        </p:nvSpPr>
        <p:spPr>
          <a:xfrm>
            <a:off x="838200" y="3524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 marL="872066" indent="-414866"/>
            <a:lvl3pPr marL="1410758" indent="-496358"/>
            <a:lvl4pPr marL="1924755" indent="-553155"/>
            <a:lvl5pPr marL="2381955" indent="-553155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xfrm>
            <a:off x="11092001" y="6412378"/>
            <a:ext cx="258624" cy="248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A9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2004685" y="1442065"/>
            <a:ext cx="350903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agree</a:t>
            </a:r>
          </a:p>
        </p:txBody>
      </p:sp>
      <p:sp>
        <p:nvSpPr>
          <p:cNvPr id="123" name="Shape 123"/>
          <p:cNvSpPr/>
          <p:nvPr/>
        </p:nvSpPr>
        <p:spPr>
          <a:xfrm>
            <a:off x="6678285" y="1442065"/>
            <a:ext cx="394941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disagree</a:t>
            </a:r>
          </a:p>
        </p:txBody>
      </p:sp>
      <p:sp>
        <p:nvSpPr>
          <p:cNvPr id="124" name="Shape 124"/>
          <p:cNvSpPr/>
          <p:nvPr/>
        </p:nvSpPr>
        <p:spPr>
          <a:xfrm>
            <a:off x="6031607" y="81438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A9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2004685" y="1442065"/>
            <a:ext cx="350903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agree</a:t>
            </a:r>
          </a:p>
        </p:txBody>
      </p:sp>
      <p:sp>
        <p:nvSpPr>
          <p:cNvPr id="127" name="Shape 127"/>
          <p:cNvSpPr/>
          <p:nvPr/>
        </p:nvSpPr>
        <p:spPr>
          <a:xfrm>
            <a:off x="6678285" y="1442065"/>
            <a:ext cx="394941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disagree</a:t>
            </a:r>
          </a:p>
        </p:txBody>
      </p:sp>
      <p:sp>
        <p:nvSpPr>
          <p:cNvPr id="128" name="Shape 128"/>
          <p:cNvSpPr/>
          <p:nvPr/>
        </p:nvSpPr>
        <p:spPr>
          <a:xfrm>
            <a:off x="6031607" y="81438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9" name="Shape 129"/>
          <p:cNvSpPr/>
          <p:nvPr/>
        </p:nvSpPr>
        <p:spPr>
          <a:xfrm>
            <a:off x="2352173" y="3855065"/>
            <a:ext cx="306805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People of faith have</a:t>
            </a:r>
          </a:p>
          <a:p>
            <a: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varying views</a:t>
            </a:r>
          </a:p>
        </p:txBody>
      </p:sp>
      <p:sp>
        <p:nvSpPr>
          <p:cNvPr id="130" name="Shape 130"/>
          <p:cNvSpPr/>
          <p:nvPr/>
        </p:nvSpPr>
        <p:spPr>
          <a:xfrm>
            <a:off x="7321917" y="3855065"/>
            <a:ext cx="240814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Scientists have</a:t>
            </a:r>
          </a:p>
          <a:p>
            <a: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varying views</a:t>
            </a:r>
          </a:p>
        </p:txBody>
      </p:sp>
      <p:sp>
        <p:nvSpPr>
          <p:cNvPr id="131" name="Shape 131"/>
          <p:cNvSpPr/>
          <p:nvPr/>
        </p:nvSpPr>
        <p:spPr>
          <a:xfrm flipH="1" rot="16200000">
            <a:off x="6031607" y="45692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A9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2004685" y="883265"/>
            <a:ext cx="350903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agree</a:t>
            </a:r>
          </a:p>
        </p:txBody>
      </p:sp>
      <p:sp>
        <p:nvSpPr>
          <p:cNvPr id="134" name="Shape 134"/>
          <p:cNvSpPr/>
          <p:nvPr/>
        </p:nvSpPr>
        <p:spPr>
          <a:xfrm>
            <a:off x="6678285" y="883265"/>
            <a:ext cx="394941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Science and faith disagree</a:t>
            </a:r>
          </a:p>
        </p:txBody>
      </p:sp>
      <p:sp>
        <p:nvSpPr>
          <p:cNvPr id="135" name="Shape 135"/>
          <p:cNvSpPr/>
          <p:nvPr/>
        </p:nvSpPr>
        <p:spPr>
          <a:xfrm>
            <a:off x="6031607" y="63658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6" name="Shape 136"/>
          <p:cNvSpPr/>
          <p:nvPr/>
        </p:nvSpPr>
        <p:spPr>
          <a:xfrm>
            <a:off x="465404" y="2026265"/>
            <a:ext cx="510193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People of faith have varying views</a:t>
            </a:r>
          </a:p>
        </p:txBody>
      </p:sp>
      <p:sp>
        <p:nvSpPr>
          <p:cNvPr id="137" name="Shape 137"/>
          <p:cNvSpPr/>
          <p:nvPr/>
        </p:nvSpPr>
        <p:spPr>
          <a:xfrm>
            <a:off x="6496714" y="2026265"/>
            <a:ext cx="474207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Scientists have varying views</a:t>
            </a:r>
          </a:p>
        </p:txBody>
      </p:sp>
      <p:sp>
        <p:nvSpPr>
          <p:cNvPr id="138" name="Shape 138"/>
          <p:cNvSpPr/>
          <p:nvPr/>
        </p:nvSpPr>
        <p:spPr>
          <a:xfrm flipH="1" rot="16200000">
            <a:off x="6031607" y="-736873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9" name="Shape 139"/>
          <p:cNvSpPr/>
          <p:nvPr/>
        </p:nvSpPr>
        <p:spPr>
          <a:xfrm flipH="1" rot="16200000">
            <a:off x="6031607" y="45692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0" name="Shape 140"/>
          <p:cNvSpPr/>
          <p:nvPr/>
        </p:nvSpPr>
        <p:spPr>
          <a:xfrm flipH="1" rot="16200000">
            <a:off x="6031607" y="1663427"/>
            <a:ext cx="128786" cy="4843017"/>
          </a:xfrm>
          <a:prstGeom prst="rect">
            <a:avLst/>
          </a:prstGeom>
          <a:solidFill>
            <a:srgbClr val="21A9A0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1" name="Shape 141"/>
          <p:cNvSpPr/>
          <p:nvPr/>
        </p:nvSpPr>
        <p:spPr>
          <a:xfrm>
            <a:off x="465404" y="3067665"/>
            <a:ext cx="510193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Faith and science once agreed</a:t>
            </a:r>
            <a:br/>
            <a:r>
              <a:t>but views have changed</a:t>
            </a:r>
          </a:p>
        </p:txBody>
      </p:sp>
      <p:sp>
        <p:nvSpPr>
          <p:cNvPr id="142" name="Shape 142"/>
          <p:cNvSpPr/>
          <p:nvPr/>
        </p:nvSpPr>
        <p:spPr>
          <a:xfrm>
            <a:off x="6496714" y="3067665"/>
            <a:ext cx="510193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Faith and science once disagreed but views have changed</a:t>
            </a:r>
          </a:p>
        </p:txBody>
      </p:sp>
      <p:sp>
        <p:nvSpPr>
          <p:cNvPr id="143" name="Shape 143"/>
          <p:cNvSpPr/>
          <p:nvPr/>
        </p:nvSpPr>
        <p:spPr>
          <a:xfrm>
            <a:off x="465404" y="4337665"/>
            <a:ext cx="510193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People of faith once had the same view but now have varying views</a:t>
            </a:r>
          </a:p>
        </p:txBody>
      </p:sp>
      <p:sp>
        <p:nvSpPr>
          <p:cNvPr id="144" name="Shape 144"/>
          <p:cNvSpPr/>
          <p:nvPr/>
        </p:nvSpPr>
        <p:spPr>
          <a:xfrm>
            <a:off x="6496714" y="4337665"/>
            <a:ext cx="52340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People of faith once had varying views but now have the same view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A9A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4434577" y="222488"/>
            <a:ext cx="332284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Faith versus Science?</a:t>
            </a:r>
          </a:p>
        </p:txBody>
      </p:sp>
      <p:pic>
        <p:nvPicPr>
          <p:cNvPr id="14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5670" y="831885"/>
            <a:ext cx="7620660" cy="50418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