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0D4CB"/>
          </a:solidFill>
        </a:fill>
      </a:tcStyle>
    </a:wholeTbl>
    <a:band2H>
      <a:tcTxStyle/>
      <a:tcStyle>
        <a:tcBdr/>
        <a:fill>
          <a:solidFill>
            <a:srgbClr val="F8EBE7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20714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8724900" y="352425"/>
            <a:ext cx="2628901" cy="58245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52425"/>
            <a:ext cx="7734301" cy="58245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8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1" y="1681163"/>
            <a:ext cx="5183189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71500" indent="-228600">
              <a:defRPr sz="2400"/>
            </a:lvl2pPr>
            <a:lvl3pPr marL="1004887" indent="-319087">
              <a:defRPr sz="2400"/>
            </a:lvl3pPr>
            <a:lvl4pPr marL="1455419" indent="-426719">
              <a:defRPr sz="2400"/>
            </a:lvl4pPr>
            <a:lvl5pPr marL="1798320" indent="-4267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 fastly background 1-1.jpg" descr="ppt fastly background 1-1.jp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838200" y="352425"/>
            <a:ext cx="10515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129037" y="6432781"/>
            <a:ext cx="220003" cy="20591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3429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685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0287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71450" marR="0" indent="-17145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116" marR="0" indent="-239316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2954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383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"/>
          <p:cNvSpPr txBox="1"/>
          <p:nvPr/>
        </p:nvSpPr>
        <p:spPr>
          <a:xfrm>
            <a:off x="1491472" y="696942"/>
            <a:ext cx="9160904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No one is holy like the </a:t>
            </a:r>
            <a:r>
              <a:rPr cap="small" dirty="0"/>
              <a:t>Lord</a:t>
            </a:r>
            <a:r>
              <a:rPr dirty="0"/>
              <a:t>! There is no one other than you! There is no rock like our God!</a:t>
            </a:r>
          </a:p>
          <a:p>
            <a:pPr algn="r">
              <a:defRPr sz="28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>
                <a:solidFill>
                  <a:srgbClr val="21A9A0"/>
                </a:solidFill>
              </a:rPr>
              <a:t>1 Samuel 2:2 </a:t>
            </a:r>
            <a:r>
              <a:rPr dirty="0"/>
              <a:t>(NET)</a:t>
            </a:r>
          </a:p>
        </p:txBody>
      </p:sp>
      <p:sp>
        <p:nvSpPr>
          <p:cNvPr id="124" name="TextBox 2"/>
          <p:cNvSpPr txBox="1"/>
          <p:nvPr/>
        </p:nvSpPr>
        <p:spPr>
          <a:xfrm>
            <a:off x="1491472" y="2516605"/>
            <a:ext cx="9160904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 Lord is alive! My protector is praiseworthy! The God who delivers me is exalted as king! </a:t>
            </a:r>
          </a:p>
          <a:p>
            <a:pPr algn="r">
              <a:defRPr sz="28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>
                <a:solidFill>
                  <a:srgbClr val="21A9A0"/>
                </a:solidFill>
              </a:rPr>
              <a:t>Psalm 18:46 </a:t>
            </a:r>
            <a:r>
              <a:rPr dirty="0"/>
              <a:t>(NET)</a:t>
            </a:r>
          </a:p>
        </p:txBody>
      </p:sp>
      <p:sp>
        <p:nvSpPr>
          <p:cNvPr id="125" name="TextBox 3"/>
          <p:cNvSpPr txBox="1"/>
          <p:nvPr/>
        </p:nvSpPr>
        <p:spPr>
          <a:xfrm>
            <a:off x="1491472" y="4336268"/>
            <a:ext cx="9160904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For the bread of God is the one who comes down from heaven and gives life to the world.</a:t>
            </a:r>
          </a:p>
          <a:p>
            <a:pPr algn="r">
              <a:defRPr sz="28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>
                <a:solidFill>
                  <a:srgbClr val="21A9A0"/>
                </a:solidFill>
              </a:rPr>
              <a:t>John 6:33 </a:t>
            </a:r>
            <a:r>
              <a:rPr dirty="0"/>
              <a:t>(NET)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1" animBg="1" advAuto="0"/>
      <p:bldP spid="125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1"/>
          <p:cNvSpPr txBox="1"/>
          <p:nvPr/>
        </p:nvSpPr>
        <p:spPr>
          <a:xfrm>
            <a:off x="1502230" y="2364376"/>
            <a:ext cx="9160904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You have forgotten the Rock who fathered you, and put out of mind the God who gave you birth. </a:t>
            </a:r>
          </a:p>
          <a:p>
            <a:pPr algn="r">
              <a:defRPr sz="28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1200" dirty="0"/>
              <a:t>					</a:t>
            </a:r>
            <a:endParaRPr lang="en-US" sz="1200" dirty="0" smtClean="0"/>
          </a:p>
          <a:p>
            <a:pPr algn="r">
              <a:defRPr sz="28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 smtClean="0">
                <a:solidFill>
                  <a:srgbClr val="21A9A0"/>
                </a:solidFill>
              </a:rPr>
              <a:t>Deuteronomy </a:t>
            </a:r>
            <a:r>
              <a:rPr b="1" dirty="0">
                <a:solidFill>
                  <a:srgbClr val="21A9A0"/>
                </a:solidFill>
              </a:rPr>
              <a:t>32:18 </a:t>
            </a:r>
            <a:r>
              <a:rPr dirty="0"/>
              <a:t>(NET)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 - 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Andy Saur</cp:lastModifiedBy>
  <cp:revision>3</cp:revision>
  <dcterms:modified xsi:type="dcterms:W3CDTF">2017-08-15T17:59:47Z</dcterms:modified>
</cp:coreProperties>
</file>